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321" r:id="rId2"/>
    <p:sldId id="366" r:id="rId3"/>
    <p:sldId id="302" r:id="rId4"/>
    <p:sldId id="304" r:id="rId5"/>
    <p:sldId id="277" r:id="rId6"/>
    <p:sldId id="309" r:id="rId7"/>
    <p:sldId id="308" r:id="rId8"/>
    <p:sldId id="311" r:id="rId9"/>
    <p:sldId id="256" r:id="rId10"/>
    <p:sldId id="270" r:id="rId11"/>
    <p:sldId id="380" r:id="rId12"/>
    <p:sldId id="292" r:id="rId13"/>
    <p:sldId id="314" r:id="rId14"/>
    <p:sldId id="374" r:id="rId15"/>
    <p:sldId id="272" r:id="rId16"/>
    <p:sldId id="348" r:id="rId17"/>
    <p:sldId id="333" r:id="rId18"/>
    <p:sldId id="359" r:id="rId19"/>
    <p:sldId id="315" r:id="rId20"/>
    <p:sldId id="367" r:id="rId21"/>
    <p:sldId id="351" r:id="rId22"/>
    <p:sldId id="369" r:id="rId23"/>
    <p:sldId id="373" r:id="rId24"/>
    <p:sldId id="360" r:id="rId25"/>
    <p:sldId id="296" r:id="rId26"/>
    <p:sldId id="377" r:id="rId27"/>
    <p:sldId id="335" r:id="rId28"/>
    <p:sldId id="381" r:id="rId29"/>
    <p:sldId id="266" r:id="rId30"/>
    <p:sldId id="316" r:id="rId31"/>
    <p:sldId id="297" r:id="rId32"/>
    <p:sldId id="340" r:id="rId33"/>
    <p:sldId id="383" r:id="rId34"/>
    <p:sldId id="299" r:id="rId35"/>
    <p:sldId id="319" r:id="rId36"/>
    <p:sldId id="356" r:id="rId37"/>
    <p:sldId id="338" r:id="rId38"/>
    <p:sldId id="305" r:id="rId39"/>
    <p:sldId id="384" r:id="rId40"/>
    <p:sldId id="378" r:id="rId41"/>
    <p:sldId id="339" r:id="rId42"/>
    <p:sldId id="29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ela Belyea" initials="PB" lastIdx="2" clrIdx="0">
    <p:extLst>
      <p:ext uri="{19B8F6BF-5375-455C-9EA6-DF929625EA0E}">
        <p15:presenceInfo xmlns:p15="http://schemas.microsoft.com/office/powerpoint/2012/main" userId="c3c9ce8c59b866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6AC"/>
    <a:srgbClr val="E2F0D9"/>
    <a:srgbClr val="BCCCEA"/>
    <a:srgbClr val="000066"/>
    <a:srgbClr val="FEDD62"/>
    <a:srgbClr val="9900FF"/>
    <a:srgbClr val="FFFCF3"/>
    <a:srgbClr val="FFFEC6"/>
    <a:srgbClr val="FFFFFB"/>
    <a:srgbClr val="FEF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B932C-F6FA-45A0-B410-2753E29FE26E}" v="119" dt="2021-03-01T06:25:44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4" autoAdjust="0"/>
    <p:restoredTop sz="95095" autoAdjust="0"/>
  </p:normalViewPr>
  <p:slideViewPr>
    <p:cSldViewPr snapToGrid="0">
      <p:cViewPr varScale="1">
        <p:scale>
          <a:sx n="77" d="100"/>
          <a:sy n="77" d="100"/>
        </p:scale>
        <p:origin x="69" y="137"/>
      </p:cViewPr>
      <p:guideLst>
        <p:guide orient="horz" pos="2016"/>
        <p:guide pos="3840"/>
      </p:guideLst>
    </p:cSldViewPr>
  </p:slideViewPr>
  <p:outlineViewPr>
    <p:cViewPr>
      <p:scale>
        <a:sx n="33" d="100"/>
        <a:sy n="33" d="100"/>
      </p:scale>
      <p:origin x="0" y="-276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1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Belyea" userId="c3c9ce8c59b8665e" providerId="LiveId" clId="{9B8B932C-F6FA-45A0-B410-2753E29FE26E}"/>
    <pc:docChg chg="undo custSel addSld delSld modSld sldOrd">
      <pc:chgData name="Pamela Belyea" userId="c3c9ce8c59b8665e" providerId="LiveId" clId="{9B8B932C-F6FA-45A0-B410-2753E29FE26E}" dt="2021-03-01T19:20:31.239" v="4443" actId="113"/>
      <pc:docMkLst>
        <pc:docMk/>
      </pc:docMkLst>
      <pc:sldChg chg="modSp mod">
        <pc:chgData name="Pamela Belyea" userId="c3c9ce8c59b8665e" providerId="LiveId" clId="{9B8B932C-F6FA-45A0-B410-2753E29FE26E}" dt="2021-02-28T07:39:53.458" v="1958" actId="1076"/>
        <pc:sldMkLst>
          <pc:docMk/>
          <pc:sldMk cId="3408568307" sldId="256"/>
        </pc:sldMkLst>
        <pc:spChg chg="mod">
          <ac:chgData name="Pamela Belyea" userId="c3c9ce8c59b8665e" providerId="LiveId" clId="{9B8B932C-F6FA-45A0-B410-2753E29FE26E}" dt="2021-02-28T06:09:14.032" v="1696" actId="1076"/>
          <ac:spMkLst>
            <pc:docMk/>
            <pc:sldMk cId="3408568307" sldId="256"/>
            <ac:spMk id="9" creationId="{32EC61BB-D10C-43C6-AE80-D6E25F08E86A}"/>
          </ac:spMkLst>
        </pc:spChg>
        <pc:spChg chg="mod">
          <ac:chgData name="Pamela Belyea" userId="c3c9ce8c59b8665e" providerId="LiveId" clId="{9B8B932C-F6FA-45A0-B410-2753E29FE26E}" dt="2021-02-28T06:09:29.045" v="1698" actId="1076"/>
          <ac:spMkLst>
            <pc:docMk/>
            <pc:sldMk cId="3408568307" sldId="256"/>
            <ac:spMk id="13" creationId="{5F1E742E-8665-430F-88D9-DCD474627008}"/>
          </ac:spMkLst>
        </pc:spChg>
        <pc:spChg chg="mod ord">
          <ac:chgData name="Pamela Belyea" userId="c3c9ce8c59b8665e" providerId="LiveId" clId="{9B8B932C-F6FA-45A0-B410-2753E29FE26E}" dt="2021-02-27T22:33:35.350" v="156" actId="166"/>
          <ac:spMkLst>
            <pc:docMk/>
            <pc:sldMk cId="3408568307" sldId="256"/>
            <ac:spMk id="25" creationId="{6D51E5C1-CA65-4AFC-B0D9-1C9E94142403}"/>
          </ac:spMkLst>
        </pc:spChg>
        <pc:picChg chg="mod modCrop">
          <ac:chgData name="Pamela Belyea" userId="c3c9ce8c59b8665e" providerId="LiveId" clId="{9B8B932C-F6FA-45A0-B410-2753E29FE26E}" dt="2021-02-27T22:33:29.159" v="155" actId="1076"/>
          <ac:picMkLst>
            <pc:docMk/>
            <pc:sldMk cId="3408568307" sldId="256"/>
            <ac:picMk id="3" creationId="{219E0F2E-E2F1-47F8-A276-475C94DADB52}"/>
          </ac:picMkLst>
        </pc:picChg>
        <pc:picChg chg="mod">
          <ac:chgData name="Pamela Belyea" userId="c3c9ce8c59b8665e" providerId="LiveId" clId="{9B8B932C-F6FA-45A0-B410-2753E29FE26E}" dt="2021-02-28T07:39:53.458" v="1958" actId="1076"/>
          <ac:picMkLst>
            <pc:docMk/>
            <pc:sldMk cId="3408568307" sldId="256"/>
            <ac:picMk id="7" creationId="{0AD3CEF0-A2A9-46F0-A532-1AB2E09C4694}"/>
          </ac:picMkLst>
        </pc:picChg>
      </pc:sldChg>
      <pc:sldChg chg="modSp mod">
        <pc:chgData name="Pamela Belyea" userId="c3c9ce8c59b8665e" providerId="LiveId" clId="{9B8B932C-F6FA-45A0-B410-2753E29FE26E}" dt="2021-02-28T05:13:58.489" v="1181" actId="14100"/>
        <pc:sldMkLst>
          <pc:docMk/>
          <pc:sldMk cId="4128353558" sldId="266"/>
        </pc:sldMkLst>
        <pc:spChg chg="mod">
          <ac:chgData name="Pamela Belyea" userId="c3c9ce8c59b8665e" providerId="LiveId" clId="{9B8B932C-F6FA-45A0-B410-2753E29FE26E}" dt="2021-02-27T23:47:43.552" v="789" actId="208"/>
          <ac:spMkLst>
            <pc:docMk/>
            <pc:sldMk cId="4128353558" sldId="266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2-27T23:47:38.237" v="788" actId="208"/>
          <ac:spMkLst>
            <pc:docMk/>
            <pc:sldMk cId="4128353558" sldId="266"/>
            <ac:spMk id="6" creationId="{8B51BB18-76BC-40F1-86FA-4502EF0657F9}"/>
          </ac:spMkLst>
        </pc:spChg>
        <pc:picChg chg="mod">
          <ac:chgData name="Pamela Belyea" userId="c3c9ce8c59b8665e" providerId="LiveId" clId="{9B8B932C-F6FA-45A0-B410-2753E29FE26E}" dt="2021-02-28T05:13:58.489" v="1181" actId="14100"/>
          <ac:picMkLst>
            <pc:docMk/>
            <pc:sldMk cId="4128353558" sldId="266"/>
            <ac:picMk id="16" creationId="{E74AC265-A879-4E1F-A813-7E9937C9E530}"/>
          </ac:picMkLst>
        </pc:picChg>
        <pc:picChg chg="mod">
          <ac:chgData name="Pamela Belyea" userId="c3c9ce8c59b8665e" providerId="LiveId" clId="{9B8B932C-F6FA-45A0-B410-2753E29FE26E}" dt="2021-02-28T05:13:54.161" v="1180" actId="14100"/>
          <ac:picMkLst>
            <pc:docMk/>
            <pc:sldMk cId="4128353558" sldId="266"/>
            <ac:picMk id="20" creationId="{C972346C-FC0A-4E36-A149-E49140296C02}"/>
          </ac:picMkLst>
        </pc:picChg>
      </pc:sldChg>
      <pc:sldChg chg="addSp delSp modSp add del mod">
        <pc:chgData name="Pamela Belyea" userId="c3c9ce8c59b8665e" providerId="LiveId" clId="{9B8B932C-F6FA-45A0-B410-2753E29FE26E}" dt="2021-03-01T05:41:49.015" v="3221" actId="47"/>
        <pc:sldMkLst>
          <pc:docMk/>
          <pc:sldMk cId="3808026149" sldId="267"/>
        </pc:sldMkLst>
        <pc:spChg chg="add del mod">
          <ac:chgData name="Pamela Belyea" userId="c3c9ce8c59b8665e" providerId="LiveId" clId="{9B8B932C-F6FA-45A0-B410-2753E29FE26E}" dt="2021-03-01T05:11:44.122" v="2424" actId="478"/>
          <ac:spMkLst>
            <pc:docMk/>
            <pc:sldMk cId="3808026149" sldId="267"/>
            <ac:spMk id="4" creationId="{33CD629B-24F7-4D8F-BD4B-05568050DD4B}"/>
          </ac:spMkLst>
        </pc:spChg>
        <pc:spChg chg="del">
          <ac:chgData name="Pamela Belyea" userId="c3c9ce8c59b8665e" providerId="LiveId" clId="{9B8B932C-F6FA-45A0-B410-2753E29FE26E}" dt="2021-03-01T05:00:03.714" v="2382" actId="478"/>
          <ac:spMkLst>
            <pc:docMk/>
            <pc:sldMk cId="3808026149" sldId="267"/>
            <ac:spMk id="7" creationId="{60ACCBE6-1EDC-41DF-A81E-65D7E091FD2B}"/>
          </ac:spMkLst>
        </pc:spChg>
        <pc:spChg chg="del">
          <ac:chgData name="Pamela Belyea" userId="c3c9ce8c59b8665e" providerId="LiveId" clId="{9B8B932C-F6FA-45A0-B410-2753E29FE26E}" dt="2021-03-01T05:00:53.914" v="2385" actId="478"/>
          <ac:spMkLst>
            <pc:docMk/>
            <pc:sldMk cId="3808026149" sldId="267"/>
            <ac:spMk id="8" creationId="{F2ACA24E-281D-4426-92DC-6BB00BB6C4BC}"/>
          </ac:spMkLst>
        </pc:spChg>
        <pc:spChg chg="add del mod">
          <ac:chgData name="Pamela Belyea" userId="c3c9ce8c59b8665e" providerId="LiveId" clId="{9B8B932C-F6FA-45A0-B410-2753E29FE26E}" dt="2021-03-01T05:11:44.122" v="2424" actId="478"/>
          <ac:spMkLst>
            <pc:docMk/>
            <pc:sldMk cId="3808026149" sldId="267"/>
            <ac:spMk id="9" creationId="{4D2182B9-6A48-4E84-B177-12EBEB7B069F}"/>
          </ac:spMkLst>
        </pc:spChg>
        <pc:graphicFrameChg chg="add del mod modGraphic">
          <ac:chgData name="Pamela Belyea" userId="c3c9ce8c59b8665e" providerId="LiveId" clId="{9B8B932C-F6FA-45A0-B410-2753E29FE26E}" dt="2021-03-01T05:11:49.923" v="2425" actId="478"/>
          <ac:graphicFrameMkLst>
            <pc:docMk/>
            <pc:sldMk cId="3808026149" sldId="267"/>
            <ac:graphicFrameMk id="2" creationId="{30D40711-19EF-43B4-9200-CDF336645C7C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12:13.520" v="2431" actId="478"/>
          <ac:graphicFrameMkLst>
            <pc:docMk/>
            <pc:sldMk cId="3808026149" sldId="267"/>
            <ac:graphicFrameMk id="3" creationId="{CB183F30-7327-4C61-8F09-A8AC3F1B9D3A}"/>
          </ac:graphicFrameMkLst>
        </pc:graphicFrameChg>
        <pc:graphicFrameChg chg="add mod modGraphic">
          <ac:chgData name="Pamela Belyea" userId="c3c9ce8c59b8665e" providerId="LiveId" clId="{9B8B932C-F6FA-45A0-B410-2753E29FE26E}" dt="2021-03-01T05:16:40.688" v="2459" actId="1076"/>
          <ac:graphicFrameMkLst>
            <pc:docMk/>
            <pc:sldMk cId="3808026149" sldId="267"/>
            <ac:graphicFrameMk id="5" creationId="{D756D07A-52C2-4EF4-A036-B87584A4F1A1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13:34.636" v="2441" actId="478"/>
          <ac:graphicFrameMkLst>
            <pc:docMk/>
            <pc:sldMk cId="3808026149" sldId="267"/>
            <ac:graphicFrameMk id="10" creationId="{3852872B-45E4-497E-B6A8-3A4687A8B388}"/>
          </ac:graphicFrameMkLst>
        </pc:graphicFrameChg>
        <pc:graphicFrameChg chg="add mod modGraphic">
          <ac:chgData name="Pamela Belyea" userId="c3c9ce8c59b8665e" providerId="LiveId" clId="{9B8B932C-F6FA-45A0-B410-2753E29FE26E}" dt="2021-03-01T05:14:50.586" v="2450" actId="14100"/>
          <ac:graphicFrameMkLst>
            <pc:docMk/>
            <pc:sldMk cId="3808026149" sldId="267"/>
            <ac:graphicFrameMk id="11" creationId="{179BADC1-9CC3-42D9-A8DB-62B71AB65EF9}"/>
          </ac:graphicFrameMkLst>
        </pc:graphicFrameChg>
        <pc:picChg chg="add del mod">
          <ac:chgData name="Pamela Belyea" userId="c3c9ce8c59b8665e" providerId="LiveId" clId="{9B8B932C-F6FA-45A0-B410-2753E29FE26E}" dt="2021-03-01T05:13:13.005" v="2438" actId="478"/>
          <ac:picMkLst>
            <pc:docMk/>
            <pc:sldMk cId="3808026149" sldId="267"/>
            <ac:picMk id="6" creationId="{618CCBEB-DEF5-473A-83EB-5D66458947C8}"/>
          </ac:picMkLst>
        </pc:picChg>
        <pc:picChg chg="add mod">
          <ac:chgData name="Pamela Belyea" userId="c3c9ce8c59b8665e" providerId="LiveId" clId="{9B8B932C-F6FA-45A0-B410-2753E29FE26E}" dt="2021-03-01T05:18:12.531" v="2470" actId="1076"/>
          <ac:picMkLst>
            <pc:docMk/>
            <pc:sldMk cId="3808026149" sldId="267"/>
            <ac:picMk id="13" creationId="{1A3609D0-38D5-47B2-BE8A-1F683640495D}"/>
          </ac:picMkLst>
        </pc:picChg>
      </pc:sldChg>
      <pc:sldChg chg="modSp mod modTransition setBg">
        <pc:chgData name="Pamela Belyea" userId="c3c9ce8c59b8665e" providerId="LiveId" clId="{9B8B932C-F6FA-45A0-B410-2753E29FE26E}" dt="2021-03-01T01:45:38.326" v="2304"/>
        <pc:sldMkLst>
          <pc:docMk/>
          <pc:sldMk cId="1543601833" sldId="270"/>
        </pc:sldMkLst>
        <pc:spChg chg="mod">
          <ac:chgData name="Pamela Belyea" userId="c3c9ce8c59b8665e" providerId="LiveId" clId="{9B8B932C-F6FA-45A0-B410-2753E29FE26E}" dt="2021-02-27T22:49:28.718" v="324" actId="1076"/>
          <ac:spMkLst>
            <pc:docMk/>
            <pc:sldMk cId="1543601833" sldId="270"/>
            <ac:spMk id="8" creationId="{AEB22FB2-2E23-4188-8FDC-55B8A6310DBD}"/>
          </ac:spMkLst>
        </pc:spChg>
        <pc:spChg chg="mod">
          <ac:chgData name="Pamela Belyea" userId="c3c9ce8c59b8665e" providerId="LiveId" clId="{9B8B932C-F6FA-45A0-B410-2753E29FE26E}" dt="2021-02-27T22:49:18.157" v="322" actId="1076"/>
          <ac:spMkLst>
            <pc:docMk/>
            <pc:sldMk cId="1543601833" sldId="270"/>
            <ac:spMk id="9" creationId="{E076FA5F-1B46-457B-BCBE-05D5A4166485}"/>
          </ac:spMkLst>
        </pc:spChg>
        <pc:spChg chg="mod ord">
          <ac:chgData name="Pamela Belyea" userId="c3c9ce8c59b8665e" providerId="LiveId" clId="{9B8B932C-F6FA-45A0-B410-2753E29FE26E}" dt="2021-03-01T01:44:08.071" v="2302" actId="207"/>
          <ac:spMkLst>
            <pc:docMk/>
            <pc:sldMk cId="1543601833" sldId="270"/>
            <ac:spMk id="25" creationId="{6D51E5C1-CA65-4AFC-B0D9-1C9E94142403}"/>
          </ac:spMkLst>
        </pc:spChg>
        <pc:spChg chg="mod">
          <ac:chgData name="Pamela Belyea" userId="c3c9ce8c59b8665e" providerId="LiveId" clId="{9B8B932C-F6FA-45A0-B410-2753E29FE26E}" dt="2021-02-27T22:50:12.647" v="349" actId="1076"/>
          <ac:spMkLst>
            <pc:docMk/>
            <pc:sldMk cId="1543601833" sldId="270"/>
            <ac:spMk id="31" creationId="{1E949DB9-B365-4E17-A783-A8573AE494E1}"/>
          </ac:spMkLst>
        </pc:spChg>
        <pc:picChg chg="mod">
          <ac:chgData name="Pamela Belyea" userId="c3c9ce8c59b8665e" providerId="LiveId" clId="{9B8B932C-F6FA-45A0-B410-2753E29FE26E}" dt="2021-02-28T05:01:04.325" v="1108" actId="14100"/>
          <ac:picMkLst>
            <pc:docMk/>
            <pc:sldMk cId="1543601833" sldId="270"/>
            <ac:picMk id="5" creationId="{2C76664B-86C7-4D8C-9635-8A82F853FECA}"/>
          </ac:picMkLst>
        </pc:picChg>
        <pc:picChg chg="mod">
          <ac:chgData name="Pamela Belyea" userId="c3c9ce8c59b8665e" providerId="LiveId" clId="{9B8B932C-F6FA-45A0-B410-2753E29FE26E}" dt="2021-02-28T06:07:42.976" v="1685" actId="1076"/>
          <ac:picMkLst>
            <pc:docMk/>
            <pc:sldMk cId="1543601833" sldId="270"/>
            <ac:picMk id="10" creationId="{A3445817-52C1-4A96-8DEF-FD5B5A802777}"/>
          </ac:picMkLst>
        </pc:picChg>
      </pc:sldChg>
      <pc:sldChg chg="addSp delSp modSp del mod ord">
        <pc:chgData name="Pamela Belyea" userId="c3c9ce8c59b8665e" providerId="LiveId" clId="{9B8B932C-F6FA-45A0-B410-2753E29FE26E}" dt="2021-02-27T23:21:17.994" v="571" actId="47"/>
        <pc:sldMkLst>
          <pc:docMk/>
          <pc:sldMk cId="2232086550" sldId="271"/>
        </pc:sldMkLst>
        <pc:spChg chg="add del mod">
          <ac:chgData name="Pamela Belyea" userId="c3c9ce8c59b8665e" providerId="LiveId" clId="{9B8B932C-F6FA-45A0-B410-2753E29FE26E}" dt="2021-02-27T22:52:16.058" v="369" actId="478"/>
          <ac:spMkLst>
            <pc:docMk/>
            <pc:sldMk cId="2232086550" sldId="271"/>
            <ac:spMk id="2" creationId="{EA9DD09A-4F9B-4503-836F-6919499A961A}"/>
          </ac:spMkLst>
        </pc:spChg>
        <pc:spChg chg="add del">
          <ac:chgData name="Pamela Belyea" userId="c3c9ce8c59b8665e" providerId="LiveId" clId="{9B8B932C-F6FA-45A0-B410-2753E29FE26E}" dt="2021-02-27T22:54:49.996" v="371" actId="478"/>
          <ac:spMkLst>
            <pc:docMk/>
            <pc:sldMk cId="2232086550" sldId="271"/>
            <ac:spMk id="3" creationId="{FE028851-E1B9-4285-91A1-2C6F9C086D83}"/>
          </ac:spMkLst>
        </pc:spChg>
        <pc:spChg chg="del mod">
          <ac:chgData name="Pamela Belyea" userId="c3c9ce8c59b8665e" providerId="LiveId" clId="{9B8B932C-F6FA-45A0-B410-2753E29FE26E}" dt="2021-02-27T22:55:37.665" v="376" actId="478"/>
          <ac:spMkLst>
            <pc:docMk/>
            <pc:sldMk cId="2232086550" sldId="271"/>
            <ac:spMk id="9" creationId="{E076FA5F-1B46-457B-BCBE-05D5A4166485}"/>
          </ac:spMkLst>
        </pc:spChg>
        <pc:spChg chg="mod">
          <ac:chgData name="Pamela Belyea" userId="c3c9ce8c59b8665e" providerId="LiveId" clId="{9B8B932C-F6FA-45A0-B410-2753E29FE26E}" dt="2021-02-27T23:11:03.851" v="490" actId="1076"/>
          <ac:spMkLst>
            <pc:docMk/>
            <pc:sldMk cId="2232086550" sldId="271"/>
            <ac:spMk id="12" creationId="{CAE396FE-877D-4F2D-AFBB-5057C9EF5DD4}"/>
          </ac:spMkLst>
        </pc:spChg>
        <pc:spChg chg="del">
          <ac:chgData name="Pamela Belyea" userId="c3c9ce8c59b8665e" providerId="LiveId" clId="{9B8B932C-F6FA-45A0-B410-2753E29FE26E}" dt="2021-02-27T22:52:13.069" v="368" actId="478"/>
          <ac:spMkLst>
            <pc:docMk/>
            <pc:sldMk cId="2232086550" sldId="271"/>
            <ac:spMk id="25" creationId="{6D51E5C1-CA65-4AFC-B0D9-1C9E94142403}"/>
          </ac:spMkLst>
        </pc:spChg>
        <pc:picChg chg="add del mod">
          <ac:chgData name="Pamela Belyea" userId="c3c9ce8c59b8665e" providerId="LiveId" clId="{9B8B932C-F6FA-45A0-B410-2753E29FE26E}" dt="2021-02-27T23:10:50.280" v="488" actId="1076"/>
          <ac:picMkLst>
            <pc:docMk/>
            <pc:sldMk cId="2232086550" sldId="271"/>
            <ac:picMk id="10" creationId="{DEB80DA1-20CE-45E6-B087-9D5E4EF1560A}"/>
          </ac:picMkLst>
        </pc:picChg>
        <pc:picChg chg="mod">
          <ac:chgData name="Pamela Belyea" userId="c3c9ce8c59b8665e" providerId="LiveId" clId="{9B8B932C-F6FA-45A0-B410-2753E29FE26E}" dt="2021-02-27T22:51:56.681" v="362" actId="1076"/>
          <ac:picMkLst>
            <pc:docMk/>
            <pc:sldMk cId="2232086550" sldId="271"/>
            <ac:picMk id="11" creationId="{AF837DAF-83A9-44FA-9E39-8B966C8DE98A}"/>
          </ac:picMkLst>
        </pc:picChg>
      </pc:sldChg>
      <pc:sldChg chg="addSp modSp mod">
        <pc:chgData name="Pamela Belyea" userId="c3c9ce8c59b8665e" providerId="LiveId" clId="{9B8B932C-F6FA-45A0-B410-2753E29FE26E}" dt="2021-02-28T06:24:44.419" v="1791" actId="1076"/>
        <pc:sldMkLst>
          <pc:docMk/>
          <pc:sldMk cId="1389512045" sldId="272"/>
        </pc:sldMkLst>
        <pc:spChg chg="add mod">
          <ac:chgData name="Pamela Belyea" userId="c3c9ce8c59b8665e" providerId="LiveId" clId="{9B8B932C-F6FA-45A0-B410-2753E29FE26E}" dt="2021-02-28T06:24:32.861" v="1790" actId="1076"/>
          <ac:spMkLst>
            <pc:docMk/>
            <pc:sldMk cId="1389512045" sldId="272"/>
            <ac:spMk id="2" creationId="{298CCB1F-5893-4CA9-BCA0-76762F554DAB}"/>
          </ac:spMkLst>
        </pc:spChg>
        <pc:spChg chg="mod">
          <ac:chgData name="Pamela Belyea" userId="c3c9ce8c59b8665e" providerId="LiveId" clId="{9B8B932C-F6FA-45A0-B410-2753E29FE26E}" dt="2021-02-28T06:24:44.419" v="1791" actId="1076"/>
          <ac:spMkLst>
            <pc:docMk/>
            <pc:sldMk cId="1389512045" sldId="272"/>
            <ac:spMk id="6" creationId="{AB80F2F1-9669-4A14-971B-C2D736D40E4F}"/>
          </ac:spMkLst>
        </pc:spChg>
        <pc:spChg chg="mod">
          <ac:chgData name="Pamela Belyea" userId="c3c9ce8c59b8665e" providerId="LiveId" clId="{9B8B932C-F6FA-45A0-B410-2753E29FE26E}" dt="2021-02-28T06:22:31.511" v="1763" actId="1076"/>
          <ac:spMkLst>
            <pc:docMk/>
            <pc:sldMk cId="1389512045" sldId="272"/>
            <ac:spMk id="11" creationId="{009A829F-9610-4653-B990-15188E00180A}"/>
          </ac:spMkLst>
        </pc:spChg>
        <pc:spChg chg="mod ord">
          <ac:chgData name="Pamela Belyea" userId="c3c9ce8c59b8665e" providerId="LiveId" clId="{9B8B932C-F6FA-45A0-B410-2753E29FE26E}" dt="2021-02-27T23:25:57.997" v="604" actId="166"/>
          <ac:spMkLst>
            <pc:docMk/>
            <pc:sldMk cId="1389512045" sldId="272"/>
            <ac:spMk id="25" creationId="{6D51E5C1-CA65-4AFC-B0D9-1C9E94142403}"/>
          </ac:spMkLst>
        </pc:spChg>
        <pc:picChg chg="mod">
          <ac:chgData name="Pamela Belyea" userId="c3c9ce8c59b8665e" providerId="LiveId" clId="{9B8B932C-F6FA-45A0-B410-2753E29FE26E}" dt="2021-02-27T23:25:31.134" v="599" actId="1582"/>
          <ac:picMkLst>
            <pc:docMk/>
            <pc:sldMk cId="1389512045" sldId="272"/>
            <ac:picMk id="4" creationId="{8DC7BB6E-AEC4-4763-86B7-F4DFF5307BFD}"/>
          </ac:picMkLst>
        </pc:picChg>
        <pc:picChg chg="mod">
          <ac:chgData name="Pamela Belyea" userId="c3c9ce8c59b8665e" providerId="LiveId" clId="{9B8B932C-F6FA-45A0-B410-2753E29FE26E}" dt="2021-02-27T23:25:45.630" v="602" actId="1076"/>
          <ac:picMkLst>
            <pc:docMk/>
            <pc:sldMk cId="1389512045" sldId="272"/>
            <ac:picMk id="7" creationId="{1ED71FEC-8E38-485E-A8A5-8DEB818A9A32}"/>
          </ac:picMkLst>
        </pc:picChg>
      </pc:sldChg>
      <pc:sldChg chg="modSp mod">
        <pc:chgData name="Pamela Belyea" userId="c3c9ce8c59b8665e" providerId="LiveId" clId="{9B8B932C-F6FA-45A0-B410-2753E29FE26E}" dt="2021-02-27T22:26:30.819" v="88" actId="208"/>
        <pc:sldMkLst>
          <pc:docMk/>
          <pc:sldMk cId="2738886615" sldId="277"/>
        </pc:sldMkLst>
        <pc:spChg chg="mod ord">
          <ac:chgData name="Pamela Belyea" userId="c3c9ce8c59b8665e" providerId="LiveId" clId="{9B8B932C-F6FA-45A0-B410-2753E29FE26E}" dt="2021-02-27T22:26:30.819" v="88" actId="208"/>
          <ac:spMkLst>
            <pc:docMk/>
            <pc:sldMk cId="2738886615" sldId="277"/>
            <ac:spMk id="4" creationId="{3A14D415-B1DE-4174-B6CC-C8833ADF19CC}"/>
          </ac:spMkLst>
        </pc:spChg>
        <pc:picChg chg="mod modCrop">
          <ac:chgData name="Pamela Belyea" userId="c3c9ce8c59b8665e" providerId="LiveId" clId="{9B8B932C-F6FA-45A0-B410-2753E29FE26E}" dt="2021-02-27T22:24:33.845" v="85" actId="14100"/>
          <ac:picMkLst>
            <pc:docMk/>
            <pc:sldMk cId="2738886615" sldId="277"/>
            <ac:picMk id="6" creationId="{C240A685-16CC-4AA5-96F2-547F5A94C324}"/>
          </ac:picMkLst>
        </pc:picChg>
      </pc:sldChg>
      <pc:sldChg chg="modSp mod modTransition">
        <pc:chgData name="Pamela Belyea" userId="c3c9ce8c59b8665e" providerId="LiveId" clId="{9B8B932C-F6FA-45A0-B410-2753E29FE26E}" dt="2021-03-01T01:43:14.046" v="2300" actId="207"/>
        <pc:sldMkLst>
          <pc:docMk/>
          <pc:sldMk cId="2153705597" sldId="292"/>
        </pc:sldMkLst>
        <pc:spChg chg="mod">
          <ac:chgData name="Pamela Belyea" userId="c3c9ce8c59b8665e" providerId="LiveId" clId="{9B8B932C-F6FA-45A0-B410-2753E29FE26E}" dt="2021-03-01T01:43:14.046" v="2300" actId="207"/>
          <ac:spMkLst>
            <pc:docMk/>
            <pc:sldMk cId="2153705597" sldId="292"/>
            <ac:spMk id="2" creationId="{D54950E4-2B26-4D0F-958A-AD08080BC4EB}"/>
          </ac:spMkLst>
        </pc:spChg>
        <pc:spChg chg="mod">
          <ac:chgData name="Pamela Belyea" userId="c3c9ce8c59b8665e" providerId="LiveId" clId="{9B8B932C-F6FA-45A0-B410-2753E29FE26E}" dt="2021-02-27T23:19:18.914" v="546" actId="14100"/>
          <ac:spMkLst>
            <pc:docMk/>
            <pc:sldMk cId="2153705597" sldId="292"/>
            <ac:spMk id="4" creationId="{07A13F88-BC74-4A6D-ADD2-3F7F4BEDD7D4}"/>
          </ac:spMkLst>
        </pc:spChg>
        <pc:spChg chg="mod">
          <ac:chgData name="Pamela Belyea" userId="c3c9ce8c59b8665e" providerId="LiveId" clId="{9B8B932C-F6FA-45A0-B410-2753E29FE26E}" dt="2021-03-01T01:43:06.589" v="2299" actId="207"/>
          <ac:spMkLst>
            <pc:docMk/>
            <pc:sldMk cId="2153705597" sldId="292"/>
            <ac:spMk id="7" creationId="{6F68125C-F431-4E90-91B1-ED59E8880B5A}"/>
          </ac:spMkLst>
        </pc:spChg>
        <pc:spChg chg="mod">
          <ac:chgData name="Pamela Belyea" userId="c3c9ce8c59b8665e" providerId="LiveId" clId="{9B8B932C-F6FA-45A0-B410-2753E29FE26E}" dt="2021-02-27T23:21:10.171" v="570" actId="1076"/>
          <ac:spMkLst>
            <pc:docMk/>
            <pc:sldMk cId="2153705597" sldId="292"/>
            <ac:spMk id="12" creationId="{E28E1255-7AAD-479A-945A-2F9755ABA333}"/>
          </ac:spMkLst>
        </pc:spChg>
        <pc:picChg chg="mod">
          <ac:chgData name="Pamela Belyea" userId="c3c9ce8c59b8665e" providerId="LiveId" clId="{9B8B932C-F6FA-45A0-B410-2753E29FE26E}" dt="2021-02-28T06:07:33.480" v="1683" actId="1076"/>
          <ac:picMkLst>
            <pc:docMk/>
            <pc:sldMk cId="2153705597" sldId="292"/>
            <ac:picMk id="8" creationId="{04DAFB55-B4EE-4388-A054-EBD6812179B4}"/>
          </ac:picMkLst>
        </pc:picChg>
        <pc:picChg chg="mod">
          <ac:chgData name="Pamela Belyea" userId="c3c9ce8c59b8665e" providerId="LiveId" clId="{9B8B932C-F6FA-45A0-B410-2753E29FE26E}" dt="2021-02-27T23:19:37.656" v="551" actId="14100"/>
          <ac:picMkLst>
            <pc:docMk/>
            <pc:sldMk cId="2153705597" sldId="292"/>
            <ac:picMk id="9" creationId="{BDA2EF41-69A7-4304-92CE-8137548CE51D}"/>
          </ac:picMkLst>
        </pc:picChg>
      </pc:sldChg>
      <pc:sldChg chg="addSp delSp modSp mod ord modTransition">
        <pc:chgData name="Pamela Belyea" userId="c3c9ce8c59b8665e" providerId="LiveId" clId="{9B8B932C-F6FA-45A0-B410-2753E29FE26E}" dt="2021-03-01T06:24:34.402" v="4412"/>
        <pc:sldMkLst>
          <pc:docMk/>
          <pc:sldMk cId="432242957" sldId="293"/>
        </pc:sldMkLst>
        <pc:spChg chg="mod">
          <ac:chgData name="Pamela Belyea" userId="c3c9ce8c59b8665e" providerId="LiveId" clId="{9B8B932C-F6FA-45A0-B410-2753E29FE26E}" dt="2021-02-27T23:48:51.009" v="792" actId="208"/>
          <ac:spMkLst>
            <pc:docMk/>
            <pc:sldMk cId="432242957" sldId="293"/>
            <ac:spMk id="4" creationId="{F76651EB-64A6-4528-AFF1-CD2DDEF36D27}"/>
          </ac:spMkLst>
        </pc:spChg>
        <pc:spChg chg="mod ord">
          <ac:chgData name="Pamela Belyea" userId="c3c9ce8c59b8665e" providerId="LiveId" clId="{9B8B932C-F6FA-45A0-B410-2753E29FE26E}" dt="2021-02-27T23:51:47.859" v="819" actId="1076"/>
          <ac:spMkLst>
            <pc:docMk/>
            <pc:sldMk cId="432242957" sldId="293"/>
            <ac:spMk id="20" creationId="{F2824DF9-BA20-4FCD-9E4A-DE7E9CBDE6C6}"/>
          </ac:spMkLst>
        </pc:spChg>
        <pc:picChg chg="del mod">
          <ac:chgData name="Pamela Belyea" userId="c3c9ce8c59b8665e" providerId="LiveId" clId="{9B8B932C-F6FA-45A0-B410-2753E29FE26E}" dt="2021-02-27T23:49:15.504" v="796" actId="478"/>
          <ac:picMkLst>
            <pc:docMk/>
            <pc:sldMk cId="432242957" sldId="293"/>
            <ac:picMk id="3" creationId="{C5C85712-A009-4EA1-8076-16CEC703CDE6}"/>
          </ac:picMkLst>
        </pc:picChg>
        <pc:picChg chg="add del mod">
          <ac:chgData name="Pamela Belyea" userId="c3c9ce8c59b8665e" providerId="LiveId" clId="{9B8B932C-F6FA-45A0-B410-2753E29FE26E}" dt="2021-02-27T23:50:26.711" v="808" actId="931"/>
          <ac:picMkLst>
            <pc:docMk/>
            <pc:sldMk cId="432242957" sldId="293"/>
            <ac:picMk id="5" creationId="{5F22C14C-0808-4DA2-BAF8-A373CF5C266C}"/>
          </ac:picMkLst>
        </pc:picChg>
        <pc:picChg chg="add mod">
          <ac:chgData name="Pamela Belyea" userId="c3c9ce8c59b8665e" providerId="LiveId" clId="{9B8B932C-F6FA-45A0-B410-2753E29FE26E}" dt="2021-02-27T23:50:57.321" v="815" actId="1076"/>
          <ac:picMkLst>
            <pc:docMk/>
            <pc:sldMk cId="432242957" sldId="293"/>
            <ac:picMk id="7" creationId="{B104FC8F-B552-4779-83E8-8258E57A75A3}"/>
          </ac:picMkLst>
        </pc:picChg>
        <pc:picChg chg="mod">
          <ac:chgData name="Pamela Belyea" userId="c3c9ce8c59b8665e" providerId="LiveId" clId="{9B8B932C-F6FA-45A0-B410-2753E29FE26E}" dt="2021-02-27T23:51:18.507" v="817" actId="14100"/>
          <ac:picMkLst>
            <pc:docMk/>
            <pc:sldMk cId="432242957" sldId="293"/>
            <ac:picMk id="11" creationId="{0B730273-3DB0-4E68-824A-379F0661C3D5}"/>
          </ac:picMkLst>
        </pc:picChg>
      </pc:sldChg>
      <pc:sldChg chg="modSp mod">
        <pc:chgData name="Pamela Belyea" userId="c3c9ce8c59b8665e" providerId="LiveId" clId="{9B8B932C-F6FA-45A0-B410-2753E29FE26E}" dt="2021-02-27T23:41:58.552" v="735" actId="208"/>
        <pc:sldMkLst>
          <pc:docMk/>
          <pc:sldMk cId="2410577098" sldId="296"/>
        </pc:sldMkLst>
        <pc:spChg chg="mod">
          <ac:chgData name="Pamela Belyea" userId="c3c9ce8c59b8665e" providerId="LiveId" clId="{9B8B932C-F6FA-45A0-B410-2753E29FE26E}" dt="2021-02-27T23:41:58.552" v="735" actId="208"/>
          <ac:spMkLst>
            <pc:docMk/>
            <pc:sldMk cId="2410577098" sldId="296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2-27T23:41:53.006" v="734" actId="208"/>
          <ac:spMkLst>
            <pc:docMk/>
            <pc:sldMk cId="2410577098" sldId="296"/>
            <ac:spMk id="6" creationId="{8B51BB18-76BC-40F1-86FA-4502EF0657F9}"/>
          </ac:spMkLst>
        </pc:spChg>
      </pc:sldChg>
      <pc:sldChg chg="delSp modSp mod">
        <pc:chgData name="Pamela Belyea" userId="c3c9ce8c59b8665e" providerId="LiveId" clId="{9B8B932C-F6FA-45A0-B410-2753E29FE26E}" dt="2021-02-28T06:50:47.343" v="1955" actId="478"/>
        <pc:sldMkLst>
          <pc:docMk/>
          <pc:sldMk cId="3387006442" sldId="297"/>
        </pc:sldMkLst>
        <pc:spChg chg="mod">
          <ac:chgData name="Pamela Belyea" userId="c3c9ce8c59b8665e" providerId="LiveId" clId="{9B8B932C-F6FA-45A0-B410-2753E29FE26E}" dt="2021-02-27T23:48:14.914" v="791" actId="208"/>
          <ac:spMkLst>
            <pc:docMk/>
            <pc:sldMk cId="3387006442" sldId="297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2-27T23:48:10.252" v="790" actId="208"/>
          <ac:spMkLst>
            <pc:docMk/>
            <pc:sldMk cId="3387006442" sldId="297"/>
            <ac:spMk id="6" creationId="{8B51BB18-76BC-40F1-86FA-4502EF0657F9}"/>
          </ac:spMkLst>
        </pc:spChg>
        <pc:picChg chg="del">
          <ac:chgData name="Pamela Belyea" userId="c3c9ce8c59b8665e" providerId="LiveId" clId="{9B8B932C-F6FA-45A0-B410-2753E29FE26E}" dt="2021-02-28T06:50:47.343" v="1955" actId="478"/>
          <ac:picMkLst>
            <pc:docMk/>
            <pc:sldMk cId="3387006442" sldId="297"/>
            <ac:picMk id="8" creationId="{5FE77BB3-01AF-4F84-9B1B-9BA4FC857B64}"/>
          </ac:picMkLst>
        </pc:picChg>
        <pc:picChg chg="mod">
          <ac:chgData name="Pamela Belyea" userId="c3c9ce8c59b8665e" providerId="LiveId" clId="{9B8B932C-F6FA-45A0-B410-2753E29FE26E}" dt="2021-02-28T05:14:32.831" v="1188" actId="1076"/>
          <ac:picMkLst>
            <pc:docMk/>
            <pc:sldMk cId="3387006442" sldId="297"/>
            <ac:picMk id="13" creationId="{4CACF3BD-FE5C-4DC3-9740-C904DDDCCAFD}"/>
          </ac:picMkLst>
        </pc:picChg>
        <pc:picChg chg="mod">
          <ac:chgData name="Pamela Belyea" userId="c3c9ce8c59b8665e" providerId="LiveId" clId="{9B8B932C-F6FA-45A0-B410-2753E29FE26E}" dt="2021-02-28T05:14:24.225" v="1186" actId="14100"/>
          <ac:picMkLst>
            <pc:docMk/>
            <pc:sldMk cId="3387006442" sldId="297"/>
            <ac:picMk id="17" creationId="{D5A17109-9A38-4C16-BA20-F3B37D71D7BE}"/>
          </ac:picMkLst>
        </pc:picChg>
      </pc:sldChg>
      <pc:sldChg chg="addSp delSp modSp mod">
        <pc:chgData name="Pamela Belyea" userId="c3c9ce8c59b8665e" providerId="LiveId" clId="{9B8B932C-F6FA-45A0-B410-2753E29FE26E}" dt="2021-02-28T23:29:47.259" v="2093" actId="166"/>
        <pc:sldMkLst>
          <pc:docMk/>
          <pc:sldMk cId="3883265119" sldId="299"/>
        </pc:sldMkLst>
        <pc:spChg chg="mod ord">
          <ac:chgData name="Pamela Belyea" userId="c3c9ce8c59b8665e" providerId="LiveId" clId="{9B8B932C-F6FA-45A0-B410-2753E29FE26E}" dt="2021-02-28T23:29:47.259" v="2093" actId="166"/>
          <ac:spMkLst>
            <pc:docMk/>
            <pc:sldMk cId="3883265119" sldId="299"/>
            <ac:spMk id="2" creationId="{C3DCD6AD-F5D1-4684-B608-1780386C3789}"/>
          </ac:spMkLst>
        </pc:spChg>
        <pc:spChg chg="mod">
          <ac:chgData name="Pamela Belyea" userId="c3c9ce8c59b8665e" providerId="LiveId" clId="{9B8B932C-F6FA-45A0-B410-2753E29FE26E}" dt="2021-02-28T05:33:29.664" v="1361" actId="14100"/>
          <ac:spMkLst>
            <pc:docMk/>
            <pc:sldMk cId="3883265119" sldId="299"/>
            <ac:spMk id="5" creationId="{B2BD0613-A551-4584-B69E-3EB6AB0706C4}"/>
          </ac:spMkLst>
        </pc:spChg>
        <pc:spChg chg="del mod">
          <ac:chgData name="Pamela Belyea" userId="c3c9ce8c59b8665e" providerId="LiveId" clId="{9B8B932C-F6FA-45A0-B410-2753E29FE26E}" dt="2021-02-28T05:35:28.261" v="1376" actId="478"/>
          <ac:spMkLst>
            <pc:docMk/>
            <pc:sldMk cId="3883265119" sldId="299"/>
            <ac:spMk id="6" creationId="{C8B208FD-DB6D-4A01-B0EA-E2C9D4734441}"/>
          </ac:spMkLst>
        </pc:spChg>
        <pc:spChg chg="mod">
          <ac:chgData name="Pamela Belyea" userId="c3c9ce8c59b8665e" providerId="LiveId" clId="{9B8B932C-F6FA-45A0-B410-2753E29FE26E}" dt="2021-02-28T23:29:40.852" v="2092" actId="1076"/>
          <ac:spMkLst>
            <pc:docMk/>
            <pc:sldMk cId="3883265119" sldId="299"/>
            <ac:spMk id="13" creationId="{60583E39-47C5-44F6-A318-9F2674C88514}"/>
          </ac:spMkLst>
        </pc:spChg>
        <pc:spChg chg="mod">
          <ac:chgData name="Pamela Belyea" userId="c3c9ce8c59b8665e" providerId="LiveId" clId="{9B8B932C-F6FA-45A0-B410-2753E29FE26E}" dt="2021-02-28T05:42:13.245" v="1439" actId="1076"/>
          <ac:spMkLst>
            <pc:docMk/>
            <pc:sldMk cId="3883265119" sldId="299"/>
            <ac:spMk id="15" creationId="{5EA0B58D-15FB-4BEA-A8D4-8EED3BA2B89B}"/>
          </ac:spMkLst>
        </pc:spChg>
        <pc:spChg chg="mod">
          <ac:chgData name="Pamela Belyea" userId="c3c9ce8c59b8665e" providerId="LiveId" clId="{9B8B932C-F6FA-45A0-B410-2753E29FE26E}" dt="2021-02-28T05:42:03.040" v="1438" actId="1076"/>
          <ac:spMkLst>
            <pc:docMk/>
            <pc:sldMk cId="3883265119" sldId="299"/>
            <ac:spMk id="23" creationId="{60DF261D-E677-4D07-B13C-81568A74F01C}"/>
          </ac:spMkLst>
        </pc:spChg>
        <pc:spChg chg="mod">
          <ac:chgData name="Pamela Belyea" userId="c3c9ce8c59b8665e" providerId="LiveId" clId="{9B8B932C-F6FA-45A0-B410-2753E29FE26E}" dt="2021-02-28T05:33:51.875" v="1365" actId="1076"/>
          <ac:spMkLst>
            <pc:docMk/>
            <pc:sldMk cId="3883265119" sldId="299"/>
            <ac:spMk id="25" creationId="{89C8A872-A1BD-49C4-B73C-2DA6CD20BAA5}"/>
          </ac:spMkLst>
        </pc:spChg>
        <pc:spChg chg="mod">
          <ac:chgData name="Pamela Belyea" userId="c3c9ce8c59b8665e" providerId="LiveId" clId="{9B8B932C-F6FA-45A0-B410-2753E29FE26E}" dt="2021-02-28T05:42:50.067" v="1442" actId="1076"/>
          <ac:spMkLst>
            <pc:docMk/>
            <pc:sldMk cId="3883265119" sldId="299"/>
            <ac:spMk id="26" creationId="{FFC5E9FE-9B66-497F-A0B3-27D81A775D0B}"/>
          </ac:spMkLst>
        </pc:spChg>
        <pc:picChg chg="mod modCrop">
          <ac:chgData name="Pamela Belyea" userId="c3c9ce8c59b8665e" providerId="LiveId" clId="{9B8B932C-F6FA-45A0-B410-2753E29FE26E}" dt="2021-02-28T23:29:33.115" v="2091" actId="1076"/>
          <ac:picMkLst>
            <pc:docMk/>
            <pc:sldMk cId="3883265119" sldId="299"/>
            <ac:picMk id="4" creationId="{1AF2FA25-A863-485C-99A4-F2989ACC19D5}"/>
          </ac:picMkLst>
        </pc:picChg>
        <pc:picChg chg="add mod">
          <ac:chgData name="Pamela Belyea" userId="c3c9ce8c59b8665e" providerId="LiveId" clId="{9B8B932C-F6FA-45A0-B410-2753E29FE26E}" dt="2021-02-28T23:29:04.772" v="2089" actId="1076"/>
          <ac:picMkLst>
            <pc:docMk/>
            <pc:sldMk cId="3883265119" sldId="299"/>
            <ac:picMk id="6" creationId="{7CFEF960-1F45-4FBF-A87D-FBC5C088C99F}"/>
          </ac:picMkLst>
        </pc:picChg>
        <pc:picChg chg="del mod">
          <ac:chgData name="Pamela Belyea" userId="c3c9ce8c59b8665e" providerId="LiveId" clId="{9B8B932C-F6FA-45A0-B410-2753E29FE26E}" dt="2021-02-28T05:35:55.497" v="1382" actId="478"/>
          <ac:picMkLst>
            <pc:docMk/>
            <pc:sldMk cId="3883265119" sldId="299"/>
            <ac:picMk id="9" creationId="{FDDBE9A3-7B5F-4483-93C6-A94453D359B5}"/>
          </ac:picMkLst>
        </pc:picChg>
        <pc:picChg chg="mod">
          <ac:chgData name="Pamela Belyea" userId="c3c9ce8c59b8665e" providerId="LiveId" clId="{9B8B932C-F6FA-45A0-B410-2753E29FE26E}" dt="2021-02-28T05:40:01.616" v="1412" actId="14100"/>
          <ac:picMkLst>
            <pc:docMk/>
            <pc:sldMk cId="3883265119" sldId="299"/>
            <ac:picMk id="18" creationId="{228A34BA-5B8D-470C-94C7-6116AA007CC1}"/>
          </ac:picMkLst>
        </pc:picChg>
        <pc:picChg chg="del mod">
          <ac:chgData name="Pamela Belyea" userId="c3c9ce8c59b8665e" providerId="LiveId" clId="{9B8B932C-F6FA-45A0-B410-2753E29FE26E}" dt="2021-02-28T05:33:12.736" v="1357" actId="478"/>
          <ac:picMkLst>
            <pc:docMk/>
            <pc:sldMk cId="3883265119" sldId="299"/>
            <ac:picMk id="22" creationId="{E206E96D-A55C-4B66-9FA9-19F412AA4976}"/>
          </ac:picMkLst>
        </pc:picChg>
        <pc:picChg chg="add del mod">
          <ac:chgData name="Pamela Belyea" userId="c3c9ce8c59b8665e" providerId="LiveId" clId="{9B8B932C-F6FA-45A0-B410-2753E29FE26E}" dt="2021-02-28T06:48:51.136" v="1950" actId="478"/>
          <ac:picMkLst>
            <pc:docMk/>
            <pc:sldMk cId="3883265119" sldId="299"/>
            <ac:picMk id="28" creationId="{FF2C8E8A-801D-4EE8-9323-E7C6934BBD83}"/>
          </ac:picMkLst>
        </pc:picChg>
        <pc:picChg chg="add mod">
          <ac:chgData name="Pamela Belyea" userId="c3c9ce8c59b8665e" providerId="LiveId" clId="{9B8B932C-F6FA-45A0-B410-2753E29FE26E}" dt="2021-02-28T05:41:46.475" v="1436" actId="1076"/>
          <ac:picMkLst>
            <pc:docMk/>
            <pc:sldMk cId="3883265119" sldId="299"/>
            <ac:picMk id="30" creationId="{7F5DA26E-4A7D-4FA8-A362-281EB1B52874}"/>
          </ac:picMkLst>
        </pc:picChg>
        <pc:picChg chg="add del mod">
          <ac:chgData name="Pamela Belyea" userId="c3c9ce8c59b8665e" providerId="LiveId" clId="{9B8B932C-F6FA-45A0-B410-2753E29FE26E}" dt="2021-02-28T23:28:30.760" v="2079" actId="478"/>
          <ac:picMkLst>
            <pc:docMk/>
            <pc:sldMk cId="3883265119" sldId="299"/>
            <ac:picMk id="31" creationId="{883F3FA0-3C14-4AD2-A102-C905EEEB6E3F}"/>
          </ac:picMkLst>
        </pc:picChg>
      </pc:sldChg>
      <pc:sldChg chg="modSp mod">
        <pc:chgData name="Pamela Belyea" userId="c3c9ce8c59b8665e" providerId="LiveId" clId="{9B8B932C-F6FA-45A0-B410-2753E29FE26E}" dt="2021-02-27T22:21:20.701" v="55" actId="1076"/>
        <pc:sldMkLst>
          <pc:docMk/>
          <pc:sldMk cId="2733510300" sldId="302"/>
        </pc:sldMkLst>
        <pc:spChg chg="mod">
          <ac:chgData name="Pamela Belyea" userId="c3c9ce8c59b8665e" providerId="LiveId" clId="{9B8B932C-F6FA-45A0-B410-2753E29FE26E}" dt="2021-02-27T22:17:50.344" v="27" actId="208"/>
          <ac:spMkLst>
            <pc:docMk/>
            <pc:sldMk cId="2733510300" sldId="302"/>
            <ac:spMk id="4" creationId="{3A14D415-B1DE-4174-B6CC-C8833ADF19CC}"/>
          </ac:spMkLst>
        </pc:spChg>
        <pc:spChg chg="mod">
          <ac:chgData name="Pamela Belyea" userId="c3c9ce8c59b8665e" providerId="LiveId" clId="{9B8B932C-F6FA-45A0-B410-2753E29FE26E}" dt="2021-02-27T22:21:20.701" v="55" actId="1076"/>
          <ac:spMkLst>
            <pc:docMk/>
            <pc:sldMk cId="2733510300" sldId="302"/>
            <ac:spMk id="9" creationId="{AE1498CC-89B0-4B9F-8A32-8BFA3C3FE12E}"/>
          </ac:spMkLst>
        </pc:spChg>
        <pc:picChg chg="mod">
          <ac:chgData name="Pamela Belyea" userId="c3c9ce8c59b8665e" providerId="LiveId" clId="{9B8B932C-F6FA-45A0-B410-2753E29FE26E}" dt="2021-02-27T22:17:33.675" v="25" actId="1076"/>
          <ac:picMkLst>
            <pc:docMk/>
            <pc:sldMk cId="2733510300" sldId="302"/>
            <ac:picMk id="3" creationId="{4DE6F63C-B1CF-498D-A27A-DBECFEDD71BA}"/>
          </ac:picMkLst>
        </pc:picChg>
      </pc:sldChg>
      <pc:sldChg chg="modSp mod">
        <pc:chgData name="Pamela Belyea" userId="c3c9ce8c59b8665e" providerId="LiveId" clId="{9B8B932C-F6FA-45A0-B410-2753E29FE26E}" dt="2021-02-27T22:26:20.389" v="87" actId="208"/>
        <pc:sldMkLst>
          <pc:docMk/>
          <pc:sldMk cId="1706822665" sldId="304"/>
        </pc:sldMkLst>
        <pc:spChg chg="mod ord">
          <ac:chgData name="Pamela Belyea" userId="c3c9ce8c59b8665e" providerId="LiveId" clId="{9B8B932C-F6FA-45A0-B410-2753E29FE26E}" dt="2021-02-27T22:26:20.389" v="87" actId="208"/>
          <ac:spMkLst>
            <pc:docMk/>
            <pc:sldMk cId="1706822665" sldId="304"/>
            <ac:spMk id="4" creationId="{3A14D415-B1DE-4174-B6CC-C8833ADF19CC}"/>
          </ac:spMkLst>
        </pc:spChg>
        <pc:spChg chg="mod">
          <ac:chgData name="Pamela Belyea" userId="c3c9ce8c59b8665e" providerId="LiveId" clId="{9B8B932C-F6FA-45A0-B410-2753E29FE26E}" dt="2021-02-27T22:21:37.800" v="57" actId="1076"/>
          <ac:spMkLst>
            <pc:docMk/>
            <pc:sldMk cId="1706822665" sldId="304"/>
            <ac:spMk id="9" creationId="{AE1498CC-89B0-4B9F-8A32-8BFA3C3FE12E}"/>
          </ac:spMkLst>
        </pc:spChg>
        <pc:spChg chg="mod">
          <ac:chgData name="Pamela Belyea" userId="c3c9ce8c59b8665e" providerId="LiveId" clId="{9B8B932C-F6FA-45A0-B410-2753E29FE26E}" dt="2021-02-27T22:21:31.421" v="56" actId="1076"/>
          <ac:spMkLst>
            <pc:docMk/>
            <pc:sldMk cId="1706822665" sldId="304"/>
            <ac:spMk id="10" creationId="{C424C1B2-667F-4E14-A3C9-835E140D2036}"/>
          </ac:spMkLst>
        </pc:spChg>
        <pc:picChg chg="mod modCrop">
          <ac:chgData name="Pamela Belyea" userId="c3c9ce8c59b8665e" providerId="LiveId" clId="{9B8B932C-F6FA-45A0-B410-2753E29FE26E}" dt="2021-02-27T22:20:13.359" v="46" actId="1076"/>
          <ac:picMkLst>
            <pc:docMk/>
            <pc:sldMk cId="1706822665" sldId="304"/>
            <ac:picMk id="7" creationId="{58065CC3-7BF3-4A16-9CAF-E277D67D64FC}"/>
          </ac:picMkLst>
        </pc:picChg>
      </pc:sldChg>
      <pc:sldChg chg="modSp mod">
        <pc:chgData name="Pamela Belyea" userId="c3c9ce8c59b8665e" providerId="LiveId" clId="{9B8B932C-F6FA-45A0-B410-2753E29FE26E}" dt="2021-03-01T04:58:47.348" v="2377" actId="208"/>
        <pc:sldMkLst>
          <pc:docMk/>
          <pc:sldMk cId="2317717241" sldId="305"/>
        </pc:sldMkLst>
        <pc:spChg chg="mod">
          <ac:chgData name="Pamela Belyea" userId="c3c9ce8c59b8665e" providerId="LiveId" clId="{9B8B932C-F6FA-45A0-B410-2753E29FE26E}" dt="2021-02-27T23:52:06.272" v="820" actId="208"/>
          <ac:spMkLst>
            <pc:docMk/>
            <pc:sldMk cId="2317717241" sldId="305"/>
            <ac:spMk id="2" creationId="{C3DCD6AD-F5D1-4684-B608-1780386C3789}"/>
          </ac:spMkLst>
        </pc:spChg>
        <pc:picChg chg="mod">
          <ac:chgData name="Pamela Belyea" userId="c3c9ce8c59b8665e" providerId="LiveId" clId="{9B8B932C-F6FA-45A0-B410-2753E29FE26E}" dt="2021-03-01T04:58:43.513" v="2376" actId="1582"/>
          <ac:picMkLst>
            <pc:docMk/>
            <pc:sldMk cId="2317717241" sldId="305"/>
            <ac:picMk id="4" creationId="{4377DF6E-BEED-420E-BFD2-5F5F547DA7C2}"/>
          </ac:picMkLst>
        </pc:picChg>
        <pc:picChg chg="mod">
          <ac:chgData name="Pamela Belyea" userId="c3c9ce8c59b8665e" providerId="LiveId" clId="{9B8B932C-F6FA-45A0-B410-2753E29FE26E}" dt="2021-02-28T05:24:10.680" v="1272" actId="1076"/>
          <ac:picMkLst>
            <pc:docMk/>
            <pc:sldMk cId="2317717241" sldId="305"/>
            <ac:picMk id="6" creationId="{DF19D950-E273-4A28-B3D1-04F901DD5251}"/>
          </ac:picMkLst>
        </pc:picChg>
        <pc:picChg chg="mod">
          <ac:chgData name="Pamela Belyea" userId="c3c9ce8c59b8665e" providerId="LiveId" clId="{9B8B932C-F6FA-45A0-B410-2753E29FE26E}" dt="2021-03-01T04:58:47.348" v="2377" actId="208"/>
          <ac:picMkLst>
            <pc:docMk/>
            <pc:sldMk cId="2317717241" sldId="305"/>
            <ac:picMk id="10" creationId="{33D38474-276A-4F82-9DA1-827DCB3C81E0}"/>
          </ac:picMkLst>
        </pc:picChg>
        <pc:picChg chg="mod">
          <ac:chgData name="Pamela Belyea" userId="c3c9ce8c59b8665e" providerId="LiveId" clId="{9B8B932C-F6FA-45A0-B410-2753E29FE26E}" dt="2021-02-28T05:24:01.438" v="1270" actId="1076"/>
          <ac:picMkLst>
            <pc:docMk/>
            <pc:sldMk cId="2317717241" sldId="305"/>
            <ac:picMk id="14" creationId="{49C4884F-C582-4AA9-94EF-FC06E999C061}"/>
          </ac:picMkLst>
        </pc:picChg>
      </pc:sldChg>
      <pc:sldChg chg="modSp mod">
        <pc:chgData name="Pamela Belyea" userId="c3c9ce8c59b8665e" providerId="LiveId" clId="{9B8B932C-F6FA-45A0-B410-2753E29FE26E}" dt="2021-02-28T05:55:06.796" v="1467" actId="1582"/>
        <pc:sldMkLst>
          <pc:docMk/>
          <pc:sldMk cId="2006542149" sldId="308"/>
        </pc:sldMkLst>
        <pc:spChg chg="mod ord">
          <ac:chgData name="Pamela Belyea" userId="c3c9ce8c59b8665e" providerId="LiveId" clId="{9B8B932C-F6FA-45A0-B410-2753E29FE26E}" dt="2021-02-27T22:30:21.916" v="128" actId="166"/>
          <ac:spMkLst>
            <pc:docMk/>
            <pc:sldMk cId="2006542149" sldId="308"/>
            <ac:spMk id="4" creationId="{33BFCF00-6CAE-446A-B3DE-D730F87C2144}"/>
          </ac:spMkLst>
        </pc:spChg>
        <pc:spChg chg="mod">
          <ac:chgData name="Pamela Belyea" userId="c3c9ce8c59b8665e" providerId="LiveId" clId="{9B8B932C-F6FA-45A0-B410-2753E29FE26E}" dt="2021-02-28T04:59:34.692" v="1097" actId="1076"/>
          <ac:spMkLst>
            <pc:docMk/>
            <pc:sldMk cId="2006542149" sldId="308"/>
            <ac:spMk id="5" creationId="{684AA406-13EA-43C1-BBCF-75867CDAB3F1}"/>
          </ac:spMkLst>
        </pc:spChg>
        <pc:spChg chg="mod">
          <ac:chgData name="Pamela Belyea" userId="c3c9ce8c59b8665e" providerId="LiveId" clId="{9B8B932C-F6FA-45A0-B410-2753E29FE26E}" dt="2021-02-28T04:59:44.866" v="1099" actId="1076"/>
          <ac:spMkLst>
            <pc:docMk/>
            <pc:sldMk cId="2006542149" sldId="308"/>
            <ac:spMk id="6" creationId="{2869968F-A634-4DFE-819A-99C1126CD3D9}"/>
          </ac:spMkLst>
        </pc:spChg>
        <pc:picChg chg="mod">
          <ac:chgData name="Pamela Belyea" userId="c3c9ce8c59b8665e" providerId="LiveId" clId="{9B8B932C-F6FA-45A0-B410-2753E29FE26E}" dt="2021-02-28T04:59:27.053" v="1096" actId="1076"/>
          <ac:picMkLst>
            <pc:docMk/>
            <pc:sldMk cId="2006542149" sldId="308"/>
            <ac:picMk id="8" creationId="{2E8B65A5-7768-4E24-B0C1-414FCA10FD05}"/>
          </ac:picMkLst>
        </pc:picChg>
        <pc:picChg chg="mod">
          <ac:chgData name="Pamela Belyea" userId="c3c9ce8c59b8665e" providerId="LiveId" clId="{9B8B932C-F6FA-45A0-B410-2753E29FE26E}" dt="2021-02-28T04:59:39.700" v="1098" actId="1076"/>
          <ac:picMkLst>
            <pc:docMk/>
            <pc:sldMk cId="2006542149" sldId="308"/>
            <ac:picMk id="10" creationId="{580D0862-0668-4A0B-BC4F-69FB511C7429}"/>
          </ac:picMkLst>
        </pc:picChg>
        <pc:picChg chg="mod modCrop">
          <ac:chgData name="Pamela Belyea" userId="c3c9ce8c59b8665e" providerId="LiveId" clId="{9B8B932C-F6FA-45A0-B410-2753E29FE26E}" dt="2021-02-28T05:55:06.796" v="1467" actId="1582"/>
          <ac:picMkLst>
            <pc:docMk/>
            <pc:sldMk cId="2006542149" sldId="308"/>
            <ac:picMk id="13" creationId="{9684BD04-DB8F-4A4E-BC91-F195BD2C882F}"/>
          </ac:picMkLst>
        </pc:picChg>
      </pc:sldChg>
      <pc:sldChg chg="modSp mod">
        <pc:chgData name="Pamela Belyea" userId="c3c9ce8c59b8665e" providerId="LiveId" clId="{9B8B932C-F6FA-45A0-B410-2753E29FE26E}" dt="2021-02-28T05:53:21.756" v="1463" actId="1076"/>
        <pc:sldMkLst>
          <pc:docMk/>
          <pc:sldMk cId="1677244916" sldId="309"/>
        </pc:sldMkLst>
        <pc:spChg chg="mod ord">
          <ac:chgData name="Pamela Belyea" userId="c3c9ce8c59b8665e" providerId="LiveId" clId="{9B8B932C-F6FA-45A0-B410-2753E29FE26E}" dt="2021-02-27T22:35:33.592" v="168" actId="166"/>
          <ac:spMkLst>
            <pc:docMk/>
            <pc:sldMk cId="1677244916" sldId="309"/>
            <ac:spMk id="4" creationId="{33BFCF00-6CAE-446A-B3DE-D730F87C2144}"/>
          </ac:spMkLst>
        </pc:spChg>
        <pc:spChg chg="mod">
          <ac:chgData name="Pamela Belyea" userId="c3c9ce8c59b8665e" providerId="LiveId" clId="{9B8B932C-F6FA-45A0-B410-2753E29FE26E}" dt="2021-02-28T05:53:21.756" v="1463" actId="1076"/>
          <ac:spMkLst>
            <pc:docMk/>
            <pc:sldMk cId="1677244916" sldId="309"/>
            <ac:spMk id="5" creationId="{684AA406-13EA-43C1-BBCF-75867CDAB3F1}"/>
          </ac:spMkLst>
        </pc:spChg>
        <pc:spChg chg="mod">
          <ac:chgData name="Pamela Belyea" userId="c3c9ce8c59b8665e" providerId="LiveId" clId="{9B8B932C-F6FA-45A0-B410-2753E29FE26E}" dt="2021-02-27T22:23:14.827" v="73" actId="1076"/>
          <ac:spMkLst>
            <pc:docMk/>
            <pc:sldMk cId="1677244916" sldId="309"/>
            <ac:spMk id="10" creationId="{D7FAFFB8-2A9D-4CAD-B2B9-0800534CC591}"/>
          </ac:spMkLst>
        </pc:spChg>
        <pc:picChg chg="mod modCrop">
          <ac:chgData name="Pamela Belyea" userId="c3c9ce8c59b8665e" providerId="LiveId" clId="{9B8B932C-F6FA-45A0-B410-2753E29FE26E}" dt="2021-02-27T22:35:26.225" v="167" actId="1076"/>
          <ac:picMkLst>
            <pc:docMk/>
            <pc:sldMk cId="1677244916" sldId="309"/>
            <ac:picMk id="7" creationId="{0E2CAA5E-2E3B-4AA6-B5C1-B0AC2AD11C54}"/>
          </ac:picMkLst>
        </pc:picChg>
        <pc:picChg chg="mod">
          <ac:chgData name="Pamela Belyea" userId="c3c9ce8c59b8665e" providerId="LiveId" clId="{9B8B932C-F6FA-45A0-B410-2753E29FE26E}" dt="2021-02-27T22:26:55.589" v="92" actId="1076"/>
          <ac:picMkLst>
            <pc:docMk/>
            <pc:sldMk cId="1677244916" sldId="309"/>
            <ac:picMk id="11" creationId="{8D4FA87C-867F-4839-B5C4-002B62E6B8CB}"/>
          </ac:picMkLst>
        </pc:picChg>
      </pc:sldChg>
      <pc:sldChg chg="modSp mod">
        <pc:chgData name="Pamela Belyea" userId="c3c9ce8c59b8665e" providerId="LiveId" clId="{9B8B932C-F6FA-45A0-B410-2753E29FE26E}" dt="2021-03-01T18:22:01.422" v="4417" actId="20577"/>
        <pc:sldMkLst>
          <pc:docMk/>
          <pc:sldMk cId="1455409239" sldId="311"/>
        </pc:sldMkLst>
        <pc:spChg chg="mod ord">
          <ac:chgData name="Pamela Belyea" userId="c3c9ce8c59b8665e" providerId="LiveId" clId="{9B8B932C-F6FA-45A0-B410-2753E29FE26E}" dt="2021-02-27T22:34:59.297" v="164" actId="166"/>
          <ac:spMkLst>
            <pc:docMk/>
            <pc:sldMk cId="1455409239" sldId="311"/>
            <ac:spMk id="4" creationId="{33BFCF00-6CAE-446A-B3DE-D730F87C2144}"/>
          </ac:spMkLst>
        </pc:spChg>
        <pc:spChg chg="mod">
          <ac:chgData name="Pamela Belyea" userId="c3c9ce8c59b8665e" providerId="LiveId" clId="{9B8B932C-F6FA-45A0-B410-2753E29FE26E}" dt="2021-03-01T18:22:01.422" v="4417" actId="20577"/>
          <ac:spMkLst>
            <pc:docMk/>
            <pc:sldMk cId="1455409239" sldId="311"/>
            <ac:spMk id="5" creationId="{684AA406-13EA-43C1-BBCF-75867CDAB3F1}"/>
          </ac:spMkLst>
        </pc:spChg>
        <pc:spChg chg="mod">
          <ac:chgData name="Pamela Belyea" userId="c3c9ce8c59b8665e" providerId="LiveId" clId="{9B8B932C-F6FA-45A0-B410-2753E29FE26E}" dt="2021-02-28T04:58:23.660" v="1094" actId="1076"/>
          <ac:spMkLst>
            <pc:docMk/>
            <pc:sldMk cId="1455409239" sldId="311"/>
            <ac:spMk id="10" creationId="{D7FAFFB8-2A9D-4CAD-B2B9-0800534CC591}"/>
          </ac:spMkLst>
        </pc:spChg>
        <pc:picChg chg="mod">
          <ac:chgData name="Pamela Belyea" userId="c3c9ce8c59b8665e" providerId="LiveId" clId="{9B8B932C-F6FA-45A0-B410-2753E29FE26E}" dt="2021-02-27T22:34:50.259" v="163" actId="14100"/>
          <ac:picMkLst>
            <pc:docMk/>
            <pc:sldMk cId="1455409239" sldId="311"/>
            <ac:picMk id="7" creationId="{AE20B79A-B3D0-4F78-B449-F60084B9E0DA}"/>
          </ac:picMkLst>
        </pc:picChg>
        <pc:picChg chg="mod">
          <ac:chgData name="Pamela Belyea" userId="c3c9ce8c59b8665e" providerId="LiveId" clId="{9B8B932C-F6FA-45A0-B410-2753E29FE26E}" dt="2021-02-28T04:59:06.481" v="1095" actId="1076"/>
          <ac:picMkLst>
            <pc:docMk/>
            <pc:sldMk cId="1455409239" sldId="311"/>
            <ac:picMk id="8" creationId="{FEDF1049-0AA4-4D38-8CDA-5D04537B6AA4}"/>
          </ac:picMkLst>
        </pc:picChg>
      </pc:sldChg>
      <pc:sldChg chg="modSp mod">
        <pc:chgData name="Pamela Belyea" userId="c3c9ce8c59b8665e" providerId="LiveId" clId="{9B8B932C-F6FA-45A0-B410-2753E29FE26E}" dt="2021-02-28T23:31:48.011" v="2095" actId="20577"/>
        <pc:sldMkLst>
          <pc:docMk/>
          <pc:sldMk cId="2419449753" sldId="314"/>
        </pc:sldMkLst>
        <pc:spChg chg="mod">
          <ac:chgData name="Pamela Belyea" userId="c3c9ce8c59b8665e" providerId="LiveId" clId="{9B8B932C-F6FA-45A0-B410-2753E29FE26E}" dt="2021-02-28T06:21:16.219" v="1754" actId="1076"/>
          <ac:spMkLst>
            <pc:docMk/>
            <pc:sldMk cId="2419449753" sldId="314"/>
            <ac:spMk id="2" creationId="{D54950E4-2B26-4D0F-958A-AD08080BC4EB}"/>
          </ac:spMkLst>
        </pc:spChg>
        <pc:spChg chg="mod">
          <ac:chgData name="Pamela Belyea" userId="c3c9ce8c59b8665e" providerId="LiveId" clId="{9B8B932C-F6FA-45A0-B410-2753E29FE26E}" dt="2021-02-27T23:26:18.756" v="607" actId="14100"/>
          <ac:spMkLst>
            <pc:docMk/>
            <pc:sldMk cId="2419449753" sldId="314"/>
            <ac:spMk id="4" creationId="{07A13F88-BC74-4A6D-ADD2-3F7F4BEDD7D4}"/>
          </ac:spMkLst>
        </pc:spChg>
        <pc:spChg chg="mod">
          <ac:chgData name="Pamela Belyea" userId="c3c9ce8c59b8665e" providerId="LiveId" clId="{9B8B932C-F6FA-45A0-B410-2753E29FE26E}" dt="2021-02-28T23:31:48.011" v="2095" actId="20577"/>
          <ac:spMkLst>
            <pc:docMk/>
            <pc:sldMk cId="2419449753" sldId="314"/>
            <ac:spMk id="7" creationId="{6F68125C-F431-4E90-91B1-ED59E8880B5A}"/>
          </ac:spMkLst>
        </pc:spChg>
        <pc:spChg chg="mod">
          <ac:chgData name="Pamela Belyea" userId="c3c9ce8c59b8665e" providerId="LiveId" clId="{9B8B932C-F6FA-45A0-B410-2753E29FE26E}" dt="2021-02-27T23:27:47.065" v="618" actId="1076"/>
          <ac:spMkLst>
            <pc:docMk/>
            <pc:sldMk cId="2419449753" sldId="314"/>
            <ac:spMk id="12" creationId="{E28E1255-7AAD-479A-945A-2F9755ABA333}"/>
          </ac:spMkLst>
        </pc:spChg>
        <pc:picChg chg="mod">
          <ac:chgData name="Pamela Belyea" userId="c3c9ce8c59b8665e" providerId="LiveId" clId="{9B8B932C-F6FA-45A0-B410-2753E29FE26E}" dt="2021-02-28T06:21:34.306" v="1756" actId="1076"/>
          <ac:picMkLst>
            <pc:docMk/>
            <pc:sldMk cId="2419449753" sldId="314"/>
            <ac:picMk id="8" creationId="{8A186A82-EEC5-4BF5-8F4D-A0EDB06811FA}"/>
          </ac:picMkLst>
        </pc:picChg>
        <pc:picChg chg="mod">
          <ac:chgData name="Pamela Belyea" userId="c3c9ce8c59b8665e" providerId="LiveId" clId="{9B8B932C-F6FA-45A0-B410-2753E29FE26E}" dt="2021-02-27T23:26:32.390" v="610" actId="1076"/>
          <ac:picMkLst>
            <pc:docMk/>
            <pc:sldMk cId="2419449753" sldId="314"/>
            <ac:picMk id="9" creationId="{30416524-C1C1-4CA5-A029-9ADD9651EB77}"/>
          </ac:picMkLst>
        </pc:picChg>
      </pc:sldChg>
      <pc:sldChg chg="addSp delSp modSp mod ord modTransition">
        <pc:chgData name="Pamela Belyea" userId="c3c9ce8c59b8665e" providerId="LiveId" clId="{9B8B932C-F6FA-45A0-B410-2753E29FE26E}" dt="2021-03-01T06:25:01.205" v="4414"/>
        <pc:sldMkLst>
          <pc:docMk/>
          <pc:sldMk cId="2513167780" sldId="315"/>
        </pc:sldMkLst>
        <pc:spChg chg="del mod">
          <ac:chgData name="Pamela Belyea" userId="c3c9ce8c59b8665e" providerId="LiveId" clId="{9B8B932C-F6FA-45A0-B410-2753E29FE26E}" dt="2021-02-28T23:17:04.335" v="1975"/>
          <ac:spMkLst>
            <pc:docMk/>
            <pc:sldMk cId="2513167780" sldId="315"/>
            <ac:spMk id="2" creationId="{7ADD928C-28B9-4EC8-B0AA-A18915987809}"/>
          </ac:spMkLst>
        </pc:spChg>
        <pc:spChg chg="del mod">
          <ac:chgData name="Pamela Belyea" userId="c3c9ce8c59b8665e" providerId="LiveId" clId="{9B8B932C-F6FA-45A0-B410-2753E29FE26E}" dt="2021-02-28T23:16:49.835" v="1967" actId="478"/>
          <ac:spMkLst>
            <pc:docMk/>
            <pc:sldMk cId="2513167780" sldId="315"/>
            <ac:spMk id="4" creationId="{F76651EB-64A6-4528-AFF1-CD2DDEF36D27}"/>
          </ac:spMkLst>
        </pc:spChg>
        <pc:spChg chg="add del mod">
          <ac:chgData name="Pamela Belyea" userId="c3c9ce8c59b8665e" providerId="LiveId" clId="{9B8B932C-F6FA-45A0-B410-2753E29FE26E}" dt="2021-02-28T23:18:06.231" v="1984" actId="478"/>
          <ac:spMkLst>
            <pc:docMk/>
            <pc:sldMk cId="2513167780" sldId="315"/>
            <ac:spMk id="5" creationId="{16D3EA69-B55F-4790-9926-BABD9AA891BC}"/>
          </ac:spMkLst>
        </pc:spChg>
        <pc:spChg chg="mod ord">
          <ac:chgData name="Pamela Belyea" userId="c3c9ce8c59b8665e" providerId="LiveId" clId="{9B8B932C-F6FA-45A0-B410-2753E29FE26E}" dt="2021-03-01T01:36:29.548" v="2247" actId="166"/>
          <ac:spMkLst>
            <pc:docMk/>
            <pc:sldMk cId="2513167780" sldId="315"/>
            <ac:spMk id="6" creationId="{8B51BB18-76BC-40F1-86FA-4502EF0657F9}"/>
          </ac:spMkLst>
        </pc:spChg>
        <pc:spChg chg="del mod">
          <ac:chgData name="Pamela Belyea" userId="c3c9ce8c59b8665e" providerId="LiveId" clId="{9B8B932C-F6FA-45A0-B410-2753E29FE26E}" dt="2021-02-28T23:16:56.245" v="1970" actId="478"/>
          <ac:spMkLst>
            <pc:docMk/>
            <pc:sldMk cId="2513167780" sldId="315"/>
            <ac:spMk id="7" creationId="{7854F71C-5697-444B-B719-B64E35F2D850}"/>
          </ac:spMkLst>
        </pc:spChg>
        <pc:spChg chg="mod">
          <ac:chgData name="Pamela Belyea" userId="c3c9ce8c59b8665e" providerId="LiveId" clId="{9B8B932C-F6FA-45A0-B410-2753E29FE26E}" dt="2021-03-01T01:42:06.110" v="2296" actId="1076"/>
          <ac:spMkLst>
            <pc:docMk/>
            <pc:sldMk cId="2513167780" sldId="315"/>
            <ac:spMk id="15" creationId="{37A17AE5-0373-4E7D-85CF-30D02EBF595E}"/>
          </ac:spMkLst>
        </pc:spChg>
        <pc:spChg chg="mod">
          <ac:chgData name="Pamela Belyea" userId="c3c9ce8c59b8665e" providerId="LiveId" clId="{9B8B932C-F6FA-45A0-B410-2753E29FE26E}" dt="2021-03-01T01:42:11.796" v="2297" actId="1076"/>
          <ac:spMkLst>
            <pc:docMk/>
            <pc:sldMk cId="2513167780" sldId="315"/>
            <ac:spMk id="17" creationId="{76EB26E2-EE45-4524-87D0-57BF6260380B}"/>
          </ac:spMkLst>
        </pc:spChg>
        <pc:picChg chg="add del mod">
          <ac:chgData name="Pamela Belyea" userId="c3c9ce8c59b8665e" providerId="LiveId" clId="{9B8B932C-F6FA-45A0-B410-2753E29FE26E}" dt="2021-02-28T05:19:33.266" v="1242" actId="478"/>
          <ac:picMkLst>
            <pc:docMk/>
            <pc:sldMk cId="2513167780" sldId="315"/>
            <ac:picMk id="8" creationId="{E0C898A1-3D0A-4403-9029-58C814F4D333}"/>
          </ac:picMkLst>
        </pc:picChg>
        <pc:picChg chg="add del mod">
          <ac:chgData name="Pamela Belyea" userId="c3c9ce8c59b8665e" providerId="LiveId" clId="{9B8B932C-F6FA-45A0-B410-2753E29FE26E}" dt="2021-03-01T01:27:48.583" v="2156" actId="478"/>
          <ac:picMkLst>
            <pc:docMk/>
            <pc:sldMk cId="2513167780" sldId="315"/>
            <ac:picMk id="9" creationId="{215B7813-8AFC-448B-8311-C6F29597D890}"/>
          </ac:picMkLst>
        </pc:picChg>
        <pc:picChg chg="del mod">
          <ac:chgData name="Pamela Belyea" userId="c3c9ce8c59b8665e" providerId="LiveId" clId="{9B8B932C-F6FA-45A0-B410-2753E29FE26E}" dt="2021-02-28T23:16:58.254" v="1971" actId="478"/>
          <ac:picMkLst>
            <pc:docMk/>
            <pc:sldMk cId="2513167780" sldId="315"/>
            <ac:picMk id="11" creationId="{420AA095-3B83-4625-9EFA-1D750B59EAC8}"/>
          </ac:picMkLst>
        </pc:picChg>
        <pc:picChg chg="mod">
          <ac:chgData name="Pamela Belyea" userId="c3c9ce8c59b8665e" providerId="LiveId" clId="{9B8B932C-F6FA-45A0-B410-2753E29FE26E}" dt="2021-03-01T01:41:53.462" v="2295" actId="1076"/>
          <ac:picMkLst>
            <pc:docMk/>
            <pc:sldMk cId="2513167780" sldId="315"/>
            <ac:picMk id="12" creationId="{A7502A3F-63D0-4A5B-8935-45D8169FE5B9}"/>
          </ac:picMkLst>
        </pc:picChg>
        <pc:picChg chg="del mod">
          <ac:chgData name="Pamela Belyea" userId="c3c9ce8c59b8665e" providerId="LiveId" clId="{9B8B932C-F6FA-45A0-B410-2753E29FE26E}" dt="2021-02-28T05:17:14.954" v="1213" actId="478"/>
          <ac:picMkLst>
            <pc:docMk/>
            <pc:sldMk cId="2513167780" sldId="315"/>
            <ac:picMk id="13" creationId="{60E5E81A-4F03-4FC8-B345-AEAF7B0C6468}"/>
          </ac:picMkLst>
        </pc:picChg>
        <pc:picChg chg="add del mod">
          <ac:chgData name="Pamela Belyea" userId="c3c9ce8c59b8665e" providerId="LiveId" clId="{9B8B932C-F6FA-45A0-B410-2753E29FE26E}" dt="2021-03-01T01:28:26.854" v="2165" actId="478"/>
          <ac:picMkLst>
            <pc:docMk/>
            <pc:sldMk cId="2513167780" sldId="315"/>
            <ac:picMk id="13" creationId="{92B4F5DB-94AC-45A9-B339-4A20E8CF80A0}"/>
          </ac:picMkLst>
        </pc:picChg>
        <pc:picChg chg="del mod">
          <ac:chgData name="Pamela Belyea" userId="c3c9ce8c59b8665e" providerId="LiveId" clId="{9B8B932C-F6FA-45A0-B410-2753E29FE26E}" dt="2021-02-28T05:15:34.019" v="1194" actId="478"/>
          <ac:picMkLst>
            <pc:docMk/>
            <pc:sldMk cId="2513167780" sldId="315"/>
            <ac:picMk id="16" creationId="{1A2A0287-5E27-404A-9869-B51624641F5A}"/>
          </ac:picMkLst>
        </pc:picChg>
        <pc:picChg chg="add mod">
          <ac:chgData name="Pamela Belyea" userId="c3c9ce8c59b8665e" providerId="LiveId" clId="{9B8B932C-F6FA-45A0-B410-2753E29FE26E}" dt="2021-03-01T01:41:39.587" v="2292" actId="1076"/>
          <ac:picMkLst>
            <pc:docMk/>
            <pc:sldMk cId="2513167780" sldId="315"/>
            <ac:picMk id="16" creationId="{416CD616-6B15-4306-B30E-73C7DF9A0950}"/>
          </ac:picMkLst>
        </pc:picChg>
        <pc:picChg chg="add del mod">
          <ac:chgData name="Pamela Belyea" userId="c3c9ce8c59b8665e" providerId="LiveId" clId="{9B8B932C-F6FA-45A0-B410-2753E29FE26E}" dt="2021-02-28T23:17:04.333" v="1973" actId="478"/>
          <ac:picMkLst>
            <pc:docMk/>
            <pc:sldMk cId="2513167780" sldId="315"/>
            <ac:picMk id="18" creationId="{21B2EDEF-EDED-4170-81BD-7E219A52E85A}"/>
          </ac:picMkLst>
        </pc:picChg>
        <pc:picChg chg="add del mod">
          <ac:chgData name="Pamela Belyea" userId="c3c9ce8c59b8665e" providerId="LiveId" clId="{9B8B932C-F6FA-45A0-B410-2753E29FE26E}" dt="2021-02-28T23:17:08.304" v="1976" actId="478"/>
          <ac:picMkLst>
            <pc:docMk/>
            <pc:sldMk cId="2513167780" sldId="315"/>
            <ac:picMk id="19" creationId="{25E0AF88-B08C-4CD5-AC7C-B2282B2A1A7D}"/>
          </ac:picMkLst>
        </pc:picChg>
        <pc:picChg chg="add del mod">
          <ac:chgData name="Pamela Belyea" userId="c3c9ce8c59b8665e" providerId="LiveId" clId="{9B8B932C-F6FA-45A0-B410-2753E29FE26E}" dt="2021-03-01T01:28:24.858" v="2164" actId="478"/>
          <ac:picMkLst>
            <pc:docMk/>
            <pc:sldMk cId="2513167780" sldId="315"/>
            <ac:picMk id="20" creationId="{57101EE1-5872-4F98-A29E-83AB3C80194C}"/>
          </ac:picMkLst>
        </pc:picChg>
        <pc:picChg chg="add del mod">
          <ac:chgData name="Pamela Belyea" userId="c3c9ce8c59b8665e" providerId="LiveId" clId="{9B8B932C-F6FA-45A0-B410-2753E29FE26E}" dt="2021-03-01T01:28:31.874" v="2167" actId="478"/>
          <ac:picMkLst>
            <pc:docMk/>
            <pc:sldMk cId="2513167780" sldId="315"/>
            <ac:picMk id="21" creationId="{A2BE5A29-5F2D-4EF4-91E1-0B0FDC5552C8}"/>
          </ac:picMkLst>
        </pc:picChg>
        <pc:picChg chg="add del mod">
          <ac:chgData name="Pamela Belyea" userId="c3c9ce8c59b8665e" providerId="LiveId" clId="{9B8B932C-F6FA-45A0-B410-2753E29FE26E}" dt="2021-03-01T01:28:30.069" v="2166" actId="478"/>
          <ac:picMkLst>
            <pc:docMk/>
            <pc:sldMk cId="2513167780" sldId="315"/>
            <ac:picMk id="22" creationId="{9CA6CEF5-78E5-435C-BD1C-B5F8D84BA822}"/>
          </ac:picMkLst>
        </pc:picChg>
        <pc:picChg chg="add del mod">
          <ac:chgData name="Pamela Belyea" userId="c3c9ce8c59b8665e" providerId="LiveId" clId="{9B8B932C-F6FA-45A0-B410-2753E29FE26E}" dt="2021-03-01T01:28:22.300" v="2163" actId="478"/>
          <ac:picMkLst>
            <pc:docMk/>
            <pc:sldMk cId="2513167780" sldId="315"/>
            <ac:picMk id="23" creationId="{133CF943-D49C-49D4-B664-153764A13975}"/>
          </ac:picMkLst>
        </pc:picChg>
        <pc:picChg chg="add del mod">
          <ac:chgData name="Pamela Belyea" userId="c3c9ce8c59b8665e" providerId="LiveId" clId="{9B8B932C-F6FA-45A0-B410-2753E29FE26E}" dt="2021-03-01T01:28:36.657" v="2168" actId="478"/>
          <ac:picMkLst>
            <pc:docMk/>
            <pc:sldMk cId="2513167780" sldId="315"/>
            <ac:picMk id="24" creationId="{E757FF6E-1D03-4073-A6F5-8CB51BA5E587}"/>
          </ac:picMkLst>
        </pc:picChg>
        <pc:picChg chg="add del mod">
          <ac:chgData name="Pamela Belyea" userId="c3c9ce8c59b8665e" providerId="LiveId" clId="{9B8B932C-F6FA-45A0-B410-2753E29FE26E}" dt="2021-03-01T01:29:21.814" v="2176" actId="478"/>
          <ac:picMkLst>
            <pc:docMk/>
            <pc:sldMk cId="2513167780" sldId="315"/>
            <ac:picMk id="26" creationId="{FD85E217-F61F-473A-BCF6-73F9E14F7CE3}"/>
          </ac:picMkLst>
        </pc:picChg>
        <pc:picChg chg="add del mod modCrop">
          <ac:chgData name="Pamela Belyea" userId="c3c9ce8c59b8665e" providerId="LiveId" clId="{9B8B932C-F6FA-45A0-B410-2753E29FE26E}" dt="2021-03-01T01:30:59.686" v="2189" actId="478"/>
          <ac:picMkLst>
            <pc:docMk/>
            <pc:sldMk cId="2513167780" sldId="315"/>
            <ac:picMk id="28" creationId="{995C1AB6-4F24-4848-AABB-33254B147731}"/>
          </ac:picMkLst>
        </pc:picChg>
        <pc:picChg chg="add del mod modCrop">
          <ac:chgData name="Pamela Belyea" userId="c3c9ce8c59b8665e" providerId="LiveId" clId="{9B8B932C-F6FA-45A0-B410-2753E29FE26E}" dt="2021-03-01T01:33:03.659" v="2210" actId="478"/>
          <ac:picMkLst>
            <pc:docMk/>
            <pc:sldMk cId="2513167780" sldId="315"/>
            <ac:picMk id="30" creationId="{4F5AF33F-6328-4999-8DD7-8825E80B6A91}"/>
          </ac:picMkLst>
        </pc:picChg>
        <pc:picChg chg="add mod modCrop">
          <ac:chgData name="Pamela Belyea" userId="c3c9ce8c59b8665e" providerId="LiveId" clId="{9B8B932C-F6FA-45A0-B410-2753E29FE26E}" dt="2021-03-01T01:41:20.288" v="2289" actId="732"/>
          <ac:picMkLst>
            <pc:docMk/>
            <pc:sldMk cId="2513167780" sldId="315"/>
            <ac:picMk id="32" creationId="{75872FBB-D779-423B-9CF5-2E5E76346529}"/>
          </ac:picMkLst>
        </pc:picChg>
        <pc:picChg chg="add del mod">
          <ac:chgData name="Pamela Belyea" userId="c3c9ce8c59b8665e" providerId="LiveId" clId="{9B8B932C-F6FA-45A0-B410-2753E29FE26E}" dt="2021-03-01T01:40:07.171" v="2276" actId="478"/>
          <ac:picMkLst>
            <pc:docMk/>
            <pc:sldMk cId="2513167780" sldId="315"/>
            <ac:picMk id="34" creationId="{1C7DC278-9392-4618-9B9D-340FC0107B83}"/>
          </ac:picMkLst>
        </pc:picChg>
        <pc:picChg chg="add del mod">
          <ac:chgData name="Pamela Belyea" userId="c3c9ce8c59b8665e" providerId="LiveId" clId="{9B8B932C-F6FA-45A0-B410-2753E29FE26E}" dt="2021-03-01T01:39:30.546" v="2270" actId="478"/>
          <ac:picMkLst>
            <pc:docMk/>
            <pc:sldMk cId="2513167780" sldId="315"/>
            <ac:picMk id="36" creationId="{D74FF779-AC4E-43ED-9315-2751B4128FED}"/>
          </ac:picMkLst>
        </pc:picChg>
      </pc:sldChg>
      <pc:sldChg chg="delSp modSp mod">
        <pc:chgData name="Pamela Belyea" userId="c3c9ce8c59b8665e" providerId="LiveId" clId="{9B8B932C-F6FA-45A0-B410-2753E29FE26E}" dt="2021-03-01T04:58:24.261" v="2375" actId="1076"/>
        <pc:sldMkLst>
          <pc:docMk/>
          <pc:sldMk cId="636485475" sldId="316"/>
        </pc:sldMkLst>
        <pc:spChg chg="mod">
          <ac:chgData name="Pamela Belyea" userId="c3c9ce8c59b8665e" providerId="LiveId" clId="{9B8B932C-F6FA-45A0-B410-2753E29FE26E}" dt="2021-02-28T06:45:20.525" v="1928" actId="14100"/>
          <ac:spMkLst>
            <pc:docMk/>
            <pc:sldMk cId="636485475" sldId="316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3-01T04:58:24.261" v="2375" actId="1076"/>
          <ac:spMkLst>
            <pc:docMk/>
            <pc:sldMk cId="636485475" sldId="316"/>
            <ac:spMk id="6" creationId="{8B51BB18-76BC-40F1-86FA-4502EF0657F9}"/>
          </ac:spMkLst>
        </pc:spChg>
        <pc:spChg chg="mod">
          <ac:chgData name="Pamela Belyea" userId="c3c9ce8c59b8665e" providerId="LiveId" clId="{9B8B932C-F6FA-45A0-B410-2753E29FE26E}" dt="2021-02-28T06:44:04.331" v="1917" actId="1076"/>
          <ac:spMkLst>
            <pc:docMk/>
            <pc:sldMk cId="636485475" sldId="316"/>
            <ac:spMk id="10" creationId="{4E9A2671-A6FC-464A-8D79-23EBBA9544D5}"/>
          </ac:spMkLst>
        </pc:spChg>
        <pc:spChg chg="mod">
          <ac:chgData name="Pamela Belyea" userId="c3c9ce8c59b8665e" providerId="LiveId" clId="{9B8B932C-F6FA-45A0-B410-2753E29FE26E}" dt="2021-02-28T06:46:18.962" v="1940" actId="1076"/>
          <ac:spMkLst>
            <pc:docMk/>
            <pc:sldMk cId="636485475" sldId="316"/>
            <ac:spMk id="14" creationId="{6DAD6097-47A1-4382-9938-0CFDA7FA5670}"/>
          </ac:spMkLst>
        </pc:spChg>
        <pc:spChg chg="mod">
          <ac:chgData name="Pamela Belyea" userId="c3c9ce8c59b8665e" providerId="LiveId" clId="{9B8B932C-F6FA-45A0-B410-2753E29FE26E}" dt="2021-02-28T06:46:42.375" v="1942" actId="1076"/>
          <ac:spMkLst>
            <pc:docMk/>
            <pc:sldMk cId="636485475" sldId="316"/>
            <ac:spMk id="19" creationId="{DC99DE45-D49C-4C88-9EAB-1F456747291D}"/>
          </ac:spMkLst>
        </pc:spChg>
        <pc:picChg chg="mod">
          <ac:chgData name="Pamela Belyea" userId="c3c9ce8c59b8665e" providerId="LiveId" clId="{9B8B932C-F6FA-45A0-B410-2753E29FE26E}" dt="2021-02-28T06:47:10.388" v="1945" actId="1076"/>
          <ac:picMkLst>
            <pc:docMk/>
            <pc:sldMk cId="636485475" sldId="316"/>
            <ac:picMk id="5" creationId="{BF8F788B-BAA4-45F4-B7CC-E2EC70A76314}"/>
          </ac:picMkLst>
        </pc:picChg>
        <pc:picChg chg="del">
          <ac:chgData name="Pamela Belyea" userId="c3c9ce8c59b8665e" providerId="LiveId" clId="{9B8B932C-F6FA-45A0-B410-2753E29FE26E}" dt="2021-02-28T06:45:36.068" v="1931" actId="478"/>
          <ac:picMkLst>
            <pc:docMk/>
            <pc:sldMk cId="636485475" sldId="316"/>
            <ac:picMk id="13" creationId="{60E5E81A-4F03-4FC8-B345-AEAF7B0C6468}"/>
          </ac:picMkLst>
        </pc:picChg>
        <pc:picChg chg="mod">
          <ac:chgData name="Pamela Belyea" userId="c3c9ce8c59b8665e" providerId="LiveId" clId="{9B8B932C-F6FA-45A0-B410-2753E29FE26E}" dt="2021-02-28T06:43:57.544" v="1916" actId="14100"/>
          <ac:picMkLst>
            <pc:docMk/>
            <pc:sldMk cId="636485475" sldId="316"/>
            <ac:picMk id="15" creationId="{19FE8980-F510-4531-869D-4384C7BC1DC7}"/>
          </ac:picMkLst>
        </pc:picChg>
        <pc:picChg chg="mod">
          <ac:chgData name="Pamela Belyea" userId="c3c9ce8c59b8665e" providerId="LiveId" clId="{9B8B932C-F6FA-45A0-B410-2753E29FE26E}" dt="2021-02-28T06:47:24.185" v="1949" actId="1076"/>
          <ac:picMkLst>
            <pc:docMk/>
            <pc:sldMk cId="636485475" sldId="316"/>
            <ac:picMk id="16" creationId="{47BA6450-A214-4A8F-8F7A-FC63364ECCFA}"/>
          </ac:picMkLst>
        </pc:picChg>
        <pc:picChg chg="mod">
          <ac:chgData name="Pamela Belyea" userId="c3c9ce8c59b8665e" providerId="LiveId" clId="{9B8B932C-F6FA-45A0-B410-2753E29FE26E}" dt="2021-02-28T06:46:07.895" v="1939" actId="14100"/>
          <ac:picMkLst>
            <pc:docMk/>
            <pc:sldMk cId="636485475" sldId="316"/>
            <ac:picMk id="22" creationId="{D08C9E44-E768-4DC1-AD8F-8BB28452D450}"/>
          </ac:picMkLst>
        </pc:picChg>
        <pc:picChg chg="mod">
          <ac:chgData name="Pamela Belyea" userId="c3c9ce8c59b8665e" providerId="LiveId" clId="{9B8B932C-F6FA-45A0-B410-2753E29FE26E}" dt="2021-02-28T06:46:31.850" v="1941" actId="1076"/>
          <ac:picMkLst>
            <pc:docMk/>
            <pc:sldMk cId="636485475" sldId="316"/>
            <ac:picMk id="26" creationId="{BBF9C5C3-C929-416A-AE17-60CD1AD27176}"/>
          </ac:picMkLst>
        </pc:picChg>
      </pc:sldChg>
      <pc:sldChg chg="delSp modSp mod">
        <pc:chgData name="Pamela Belyea" userId="c3c9ce8c59b8665e" providerId="LiveId" clId="{9B8B932C-F6FA-45A0-B410-2753E29FE26E}" dt="2021-02-28T05:50:05.601" v="1456" actId="478"/>
        <pc:sldMkLst>
          <pc:docMk/>
          <pc:sldMk cId="280887060" sldId="319"/>
        </pc:sldMkLst>
        <pc:spChg chg="del">
          <ac:chgData name="Pamela Belyea" userId="c3c9ce8c59b8665e" providerId="LiveId" clId="{9B8B932C-F6FA-45A0-B410-2753E29FE26E}" dt="2021-02-28T05:50:02.750" v="1455" actId="478"/>
          <ac:spMkLst>
            <pc:docMk/>
            <pc:sldMk cId="280887060" sldId="319"/>
            <ac:spMk id="2" creationId="{15043258-0CE9-48BB-9E94-58566720D923}"/>
          </ac:spMkLst>
        </pc:spChg>
        <pc:spChg chg="del">
          <ac:chgData name="Pamela Belyea" userId="c3c9ce8c59b8665e" providerId="LiveId" clId="{9B8B932C-F6FA-45A0-B410-2753E29FE26E}" dt="2021-02-28T05:50:05.601" v="1456" actId="478"/>
          <ac:spMkLst>
            <pc:docMk/>
            <pc:sldMk cId="280887060" sldId="319"/>
            <ac:spMk id="3" creationId="{02D6E87F-5558-47C6-8ED1-9A324FAE7363}"/>
          </ac:spMkLst>
        </pc:spChg>
        <pc:spChg chg="mod">
          <ac:chgData name="Pamela Belyea" userId="c3c9ce8c59b8665e" providerId="LiveId" clId="{9B8B932C-F6FA-45A0-B410-2753E29FE26E}" dt="2021-02-28T04:47:28.619" v="949" actId="14100"/>
          <ac:spMkLst>
            <pc:docMk/>
            <pc:sldMk cId="280887060" sldId="319"/>
            <ac:spMk id="5" creationId="{074A929A-7B2F-4182-B64F-5AA3A56981CE}"/>
          </ac:spMkLst>
        </pc:spChg>
        <pc:spChg chg="mod">
          <ac:chgData name="Pamela Belyea" userId="c3c9ce8c59b8665e" providerId="LiveId" clId="{9B8B932C-F6FA-45A0-B410-2753E29FE26E}" dt="2021-02-28T04:18:13.327" v="937" actId="14100"/>
          <ac:spMkLst>
            <pc:docMk/>
            <pc:sldMk cId="280887060" sldId="319"/>
            <ac:spMk id="6" creationId="{582F429E-E64B-4DFD-9DB3-C50F9184384C}"/>
          </ac:spMkLst>
        </pc:spChg>
        <pc:spChg chg="mod">
          <ac:chgData name="Pamela Belyea" userId="c3c9ce8c59b8665e" providerId="LiveId" clId="{9B8B932C-F6FA-45A0-B410-2753E29FE26E}" dt="2021-02-28T05:49:37.287" v="1454" actId="207"/>
          <ac:spMkLst>
            <pc:docMk/>
            <pc:sldMk cId="280887060" sldId="319"/>
            <ac:spMk id="9" creationId="{D8D2867F-682A-45CD-B166-250027F47309}"/>
          </ac:spMkLst>
        </pc:spChg>
        <pc:spChg chg="mod">
          <ac:chgData name="Pamela Belyea" userId="c3c9ce8c59b8665e" providerId="LiveId" clId="{9B8B932C-F6FA-45A0-B410-2753E29FE26E}" dt="2021-02-28T04:51:22.723" v="982" actId="1076"/>
          <ac:spMkLst>
            <pc:docMk/>
            <pc:sldMk cId="280887060" sldId="319"/>
            <ac:spMk id="12" creationId="{F437A0E1-7903-412C-981F-6E4B93BEA524}"/>
          </ac:spMkLst>
        </pc:spChg>
        <pc:spChg chg="mod">
          <ac:chgData name="Pamela Belyea" userId="c3c9ce8c59b8665e" providerId="LiveId" clId="{9B8B932C-F6FA-45A0-B410-2753E29FE26E}" dt="2021-02-28T04:48:46.816" v="961" actId="20577"/>
          <ac:spMkLst>
            <pc:docMk/>
            <pc:sldMk cId="280887060" sldId="319"/>
            <ac:spMk id="13" creationId="{B86C1C75-BAC6-4DAE-BC67-2047B7F7A0FC}"/>
          </ac:spMkLst>
        </pc:spChg>
        <pc:spChg chg="del">
          <ac:chgData name="Pamela Belyea" userId="c3c9ce8c59b8665e" providerId="LiveId" clId="{9B8B932C-F6FA-45A0-B410-2753E29FE26E}" dt="2021-02-28T04:50:29.115" v="976" actId="478"/>
          <ac:spMkLst>
            <pc:docMk/>
            <pc:sldMk cId="280887060" sldId="319"/>
            <ac:spMk id="18" creationId="{C581992C-48D3-4397-A165-35020DF98E64}"/>
          </ac:spMkLst>
        </pc:spChg>
        <pc:spChg chg="mod">
          <ac:chgData name="Pamela Belyea" userId="c3c9ce8c59b8665e" providerId="LiveId" clId="{9B8B932C-F6FA-45A0-B410-2753E29FE26E}" dt="2021-02-28T05:25:59.382" v="1293" actId="14100"/>
          <ac:spMkLst>
            <pc:docMk/>
            <pc:sldMk cId="280887060" sldId="319"/>
            <ac:spMk id="19" creationId="{7C2409A8-520E-4C18-8510-FB621CA1E78D}"/>
          </ac:spMkLst>
        </pc:spChg>
        <pc:spChg chg="mod">
          <ac:chgData name="Pamela Belyea" userId="c3c9ce8c59b8665e" providerId="LiveId" clId="{9B8B932C-F6FA-45A0-B410-2753E29FE26E}" dt="2021-02-28T04:51:06.628" v="979" actId="1076"/>
          <ac:spMkLst>
            <pc:docMk/>
            <pc:sldMk cId="280887060" sldId="319"/>
            <ac:spMk id="20" creationId="{C85F497E-58AD-4714-9818-D7E916D77AB4}"/>
          </ac:spMkLst>
        </pc:spChg>
        <pc:picChg chg="mod">
          <ac:chgData name="Pamela Belyea" userId="c3c9ce8c59b8665e" providerId="LiveId" clId="{9B8B932C-F6FA-45A0-B410-2753E29FE26E}" dt="2021-02-28T04:50:49.980" v="978" actId="1076"/>
          <ac:picMkLst>
            <pc:docMk/>
            <pc:sldMk cId="280887060" sldId="319"/>
            <ac:picMk id="7" creationId="{DBE8FE43-C4E5-479D-BF50-1CC70C9AB00F}"/>
          </ac:picMkLst>
        </pc:picChg>
        <pc:picChg chg="mod">
          <ac:chgData name="Pamela Belyea" userId="c3c9ce8c59b8665e" providerId="LiveId" clId="{9B8B932C-F6FA-45A0-B410-2753E29FE26E}" dt="2021-02-28T05:25:44.153" v="1289" actId="1076"/>
          <ac:picMkLst>
            <pc:docMk/>
            <pc:sldMk cId="280887060" sldId="319"/>
            <ac:picMk id="14" creationId="{9CA5A1AD-13BF-47D2-9BDB-98B90DFE5318}"/>
          </ac:picMkLst>
        </pc:picChg>
        <pc:picChg chg="mod">
          <ac:chgData name="Pamela Belyea" userId="c3c9ce8c59b8665e" providerId="LiveId" clId="{9B8B932C-F6FA-45A0-B410-2753E29FE26E}" dt="2021-02-28T05:26:04.075" v="1294" actId="1076"/>
          <ac:picMkLst>
            <pc:docMk/>
            <pc:sldMk cId="280887060" sldId="319"/>
            <ac:picMk id="16" creationId="{A9C0087D-954C-4A35-AEB1-6557201C6ABB}"/>
          </ac:picMkLst>
        </pc:picChg>
        <pc:picChg chg="mod">
          <ac:chgData name="Pamela Belyea" userId="c3c9ce8c59b8665e" providerId="LiveId" clId="{9B8B932C-F6FA-45A0-B410-2753E29FE26E}" dt="2021-02-28T04:48:40.921" v="956" actId="1076"/>
          <ac:picMkLst>
            <pc:docMk/>
            <pc:sldMk cId="280887060" sldId="319"/>
            <ac:picMk id="17" creationId="{9AD7B01A-0E2D-488A-A949-39B0B1DBEF0F}"/>
          </ac:picMkLst>
        </pc:picChg>
      </pc:sldChg>
      <pc:sldChg chg="addSp delSp modSp mod modTransition">
        <pc:chgData name="Pamela Belyea" userId="c3c9ce8c59b8665e" providerId="LiveId" clId="{9B8B932C-F6FA-45A0-B410-2753E29FE26E}" dt="2021-03-01T06:18:51.491" v="4410" actId="1076"/>
        <pc:sldMkLst>
          <pc:docMk/>
          <pc:sldMk cId="3180103886" sldId="321"/>
        </pc:sldMkLst>
        <pc:spChg chg="mod">
          <ac:chgData name="Pamela Belyea" userId="c3c9ce8c59b8665e" providerId="LiveId" clId="{9B8B932C-F6FA-45A0-B410-2753E29FE26E}" dt="2021-03-01T06:18:04.020" v="4404" actId="1076"/>
          <ac:spMkLst>
            <pc:docMk/>
            <pc:sldMk cId="3180103886" sldId="321"/>
            <ac:spMk id="2" creationId="{D28F2512-D41A-4576-8696-B81526AA5149}"/>
          </ac:spMkLst>
        </pc:spChg>
        <pc:spChg chg="mod ord">
          <ac:chgData name="Pamela Belyea" userId="c3c9ce8c59b8665e" providerId="LiveId" clId="{9B8B932C-F6FA-45A0-B410-2753E29FE26E}" dt="2021-02-27T22:36:08.178" v="170" actId="166"/>
          <ac:spMkLst>
            <pc:docMk/>
            <pc:sldMk cId="3180103886" sldId="321"/>
            <ac:spMk id="7" creationId="{FC677447-0B29-4365-B936-FEFBB1B9468C}"/>
          </ac:spMkLst>
        </pc:spChg>
        <pc:picChg chg="del mod">
          <ac:chgData name="Pamela Belyea" userId="c3c9ce8c59b8665e" providerId="LiveId" clId="{9B8B932C-F6FA-45A0-B410-2753E29FE26E}" dt="2021-03-01T06:17:42.998" v="4402" actId="478"/>
          <ac:picMkLst>
            <pc:docMk/>
            <pc:sldMk cId="3180103886" sldId="321"/>
            <ac:picMk id="8" creationId="{4DBEDDE6-BB39-4D8D-8417-0ECE54C85BAA}"/>
          </ac:picMkLst>
        </pc:picChg>
        <pc:picChg chg="add mod">
          <ac:chgData name="Pamela Belyea" userId="c3c9ce8c59b8665e" providerId="LiveId" clId="{9B8B932C-F6FA-45A0-B410-2753E29FE26E}" dt="2021-03-01T06:18:51.491" v="4410" actId="1076"/>
          <ac:picMkLst>
            <pc:docMk/>
            <pc:sldMk cId="3180103886" sldId="321"/>
            <ac:picMk id="9" creationId="{559B627C-EE5E-49C6-9EDB-3179B2C2E657}"/>
          </ac:picMkLst>
        </pc:picChg>
        <pc:picChg chg="mod">
          <ac:chgData name="Pamela Belyea" userId="c3c9ce8c59b8665e" providerId="LiveId" clId="{9B8B932C-F6FA-45A0-B410-2753E29FE26E}" dt="2021-03-01T06:18:22.974" v="4407" actId="1076"/>
          <ac:picMkLst>
            <pc:docMk/>
            <pc:sldMk cId="3180103886" sldId="321"/>
            <ac:picMk id="19" creationId="{22D3B00E-5A98-4CD0-B6D7-FEED96A291BD}"/>
          </ac:picMkLst>
        </pc:picChg>
      </pc:sldChg>
      <pc:sldChg chg="delSp modSp del mod modTransition">
        <pc:chgData name="Pamela Belyea" userId="c3c9ce8c59b8665e" providerId="LiveId" clId="{9B8B932C-F6FA-45A0-B410-2753E29FE26E}" dt="2021-03-01T06:18:56.417" v="4411" actId="2696"/>
        <pc:sldMkLst>
          <pc:docMk/>
          <pc:sldMk cId="315767266" sldId="322"/>
        </pc:sldMkLst>
        <pc:spChg chg="mod">
          <ac:chgData name="Pamela Belyea" userId="c3c9ce8c59b8665e" providerId="LiveId" clId="{9B8B932C-F6FA-45A0-B410-2753E29FE26E}" dt="2021-02-27T22:16:26.200" v="12" actId="14100"/>
          <ac:spMkLst>
            <pc:docMk/>
            <pc:sldMk cId="315767266" sldId="322"/>
            <ac:spMk id="3" creationId="{C8E87964-3909-4920-83E9-AB7CC4A0B73A}"/>
          </ac:spMkLst>
        </pc:spChg>
        <pc:picChg chg="mod">
          <ac:chgData name="Pamela Belyea" userId="c3c9ce8c59b8665e" providerId="LiveId" clId="{9B8B932C-F6FA-45A0-B410-2753E29FE26E}" dt="2021-03-01T06:17:35.717" v="4401" actId="1076"/>
          <ac:picMkLst>
            <pc:docMk/>
            <pc:sldMk cId="315767266" sldId="322"/>
            <ac:picMk id="2" creationId="{C333579A-5F45-49FF-8A16-C209F596A554}"/>
          </ac:picMkLst>
        </pc:picChg>
        <pc:picChg chg="del mod">
          <ac:chgData name="Pamela Belyea" userId="c3c9ce8c59b8665e" providerId="LiveId" clId="{9B8B932C-F6FA-45A0-B410-2753E29FE26E}" dt="2021-03-01T06:17:30.365" v="4400" actId="478"/>
          <ac:picMkLst>
            <pc:docMk/>
            <pc:sldMk cId="315767266" sldId="322"/>
            <ac:picMk id="6" creationId="{ADA91F33-515A-4C4B-A8A0-115E197DE974}"/>
          </ac:picMkLst>
        </pc:picChg>
      </pc:sldChg>
      <pc:sldChg chg="addSp delSp modSp mod">
        <pc:chgData name="Pamela Belyea" userId="c3c9ce8c59b8665e" providerId="LiveId" clId="{9B8B932C-F6FA-45A0-B410-2753E29FE26E}" dt="2021-02-28T23:26:24.338" v="2063" actId="1076"/>
        <pc:sldMkLst>
          <pc:docMk/>
          <pc:sldMk cId="1609544843" sldId="333"/>
        </pc:sldMkLst>
        <pc:spChg chg="add mod ord">
          <ac:chgData name="Pamela Belyea" userId="c3c9ce8c59b8665e" providerId="LiveId" clId="{9B8B932C-F6FA-45A0-B410-2753E29FE26E}" dt="2021-02-28T05:10:57.707" v="1168" actId="166"/>
          <ac:spMkLst>
            <pc:docMk/>
            <pc:sldMk cId="1609544843" sldId="333"/>
            <ac:spMk id="2" creationId="{A26EA052-24BB-4666-B95A-482C30B7B20C}"/>
          </ac:spMkLst>
        </pc:spChg>
        <pc:spChg chg="del">
          <ac:chgData name="Pamela Belyea" userId="c3c9ce8c59b8665e" providerId="LiveId" clId="{9B8B932C-F6FA-45A0-B410-2753E29FE26E}" dt="2021-02-28T05:04:00.313" v="1130" actId="478"/>
          <ac:spMkLst>
            <pc:docMk/>
            <pc:sldMk cId="1609544843" sldId="333"/>
            <ac:spMk id="4" creationId="{2D77F20A-8D07-40F7-9B35-4A55D8064B5C}"/>
          </ac:spMkLst>
        </pc:spChg>
        <pc:spChg chg="mod">
          <ac:chgData name="Pamela Belyea" userId="c3c9ce8c59b8665e" providerId="LiveId" clId="{9B8B932C-F6FA-45A0-B410-2753E29FE26E}" dt="2021-02-28T06:27:08.109" v="1806" actId="20577"/>
          <ac:spMkLst>
            <pc:docMk/>
            <pc:sldMk cId="1609544843" sldId="333"/>
            <ac:spMk id="6" creationId="{A6FD51D4-2600-4B4A-B7FA-80B01A41C79A}"/>
          </ac:spMkLst>
        </pc:spChg>
        <pc:spChg chg="mod">
          <ac:chgData name="Pamela Belyea" userId="c3c9ce8c59b8665e" providerId="LiveId" clId="{9B8B932C-F6FA-45A0-B410-2753E29FE26E}" dt="2021-02-28T05:10:33.877" v="1167" actId="1076"/>
          <ac:spMkLst>
            <pc:docMk/>
            <pc:sldMk cId="1609544843" sldId="333"/>
            <ac:spMk id="12" creationId="{0482BF8A-DFD5-4938-97D5-463B2B723CA8}"/>
          </ac:spMkLst>
        </pc:spChg>
        <pc:picChg chg="add del mod">
          <ac:chgData name="Pamela Belyea" userId="c3c9ce8c59b8665e" providerId="LiveId" clId="{9B8B932C-F6FA-45A0-B410-2753E29FE26E}" dt="2021-02-28T23:24:45.525" v="2047" actId="931"/>
          <ac:picMkLst>
            <pc:docMk/>
            <pc:sldMk cId="1609544843" sldId="333"/>
            <ac:picMk id="4" creationId="{A7C6D15B-9D38-4F91-8C2B-25809C790AFB}"/>
          </ac:picMkLst>
        </pc:picChg>
        <pc:picChg chg="add del mod">
          <ac:chgData name="Pamela Belyea" userId="c3c9ce8c59b8665e" providerId="LiveId" clId="{9B8B932C-F6FA-45A0-B410-2753E29FE26E}" dt="2021-02-28T05:03:54.575" v="1129" actId="478"/>
          <ac:picMkLst>
            <pc:docMk/>
            <pc:sldMk cId="1609544843" sldId="333"/>
            <ac:picMk id="5" creationId="{C289C623-F9C3-4E7F-8A69-440C730D8DF5}"/>
          </ac:picMkLst>
        </pc:picChg>
        <pc:picChg chg="add mod ord modCrop">
          <ac:chgData name="Pamela Belyea" userId="c3c9ce8c59b8665e" providerId="LiveId" clId="{9B8B932C-F6FA-45A0-B410-2753E29FE26E}" dt="2021-02-28T05:11:04.065" v="1169" actId="14100"/>
          <ac:picMkLst>
            <pc:docMk/>
            <pc:sldMk cId="1609544843" sldId="333"/>
            <ac:picMk id="7" creationId="{4FFC9C64-3E94-4278-A898-1866F9B99178}"/>
          </ac:picMkLst>
        </pc:picChg>
        <pc:picChg chg="add del mod">
          <ac:chgData name="Pamela Belyea" userId="c3c9ce8c59b8665e" providerId="LiveId" clId="{9B8B932C-F6FA-45A0-B410-2753E29FE26E}" dt="2021-02-28T23:25:53.001" v="2055" actId="478"/>
          <ac:picMkLst>
            <pc:docMk/>
            <pc:sldMk cId="1609544843" sldId="333"/>
            <ac:picMk id="9" creationId="{5617FCE0-81A6-4A1F-95D1-431FF1BB240A}"/>
          </ac:picMkLst>
        </pc:picChg>
        <pc:picChg chg="del">
          <ac:chgData name="Pamela Belyea" userId="c3c9ce8c59b8665e" providerId="LiveId" clId="{9B8B932C-F6FA-45A0-B410-2753E29FE26E}" dt="2021-02-28T05:03:21.417" v="1123" actId="478"/>
          <ac:picMkLst>
            <pc:docMk/>
            <pc:sldMk cId="1609544843" sldId="333"/>
            <ac:picMk id="10" creationId="{4AA2E353-0E3D-461D-8495-A006C4C94360}"/>
          </ac:picMkLst>
        </pc:picChg>
        <pc:picChg chg="add mod">
          <ac:chgData name="Pamela Belyea" userId="c3c9ce8c59b8665e" providerId="LiveId" clId="{9B8B932C-F6FA-45A0-B410-2753E29FE26E}" dt="2021-02-28T23:26:24.338" v="2063" actId="1076"/>
          <ac:picMkLst>
            <pc:docMk/>
            <pc:sldMk cId="1609544843" sldId="333"/>
            <ac:picMk id="11" creationId="{321DB1A4-E77A-43A0-8447-33316B638205}"/>
          </ac:picMkLst>
        </pc:picChg>
      </pc:sldChg>
      <pc:sldChg chg="modSp mod">
        <pc:chgData name="Pamela Belyea" userId="c3c9ce8c59b8665e" providerId="LiveId" clId="{9B8B932C-F6FA-45A0-B410-2753E29FE26E}" dt="2021-02-28T05:13:34.014" v="1177" actId="1076"/>
        <pc:sldMkLst>
          <pc:docMk/>
          <pc:sldMk cId="3794397230" sldId="335"/>
        </pc:sldMkLst>
        <pc:spChg chg="mod">
          <ac:chgData name="Pamela Belyea" userId="c3c9ce8c59b8665e" providerId="LiveId" clId="{9B8B932C-F6FA-45A0-B410-2753E29FE26E}" dt="2021-02-27T23:43:03.629" v="742" actId="14100"/>
          <ac:spMkLst>
            <pc:docMk/>
            <pc:sldMk cId="3794397230" sldId="335"/>
            <ac:spMk id="2" creationId="{C3DCD6AD-F5D1-4684-B608-1780386C3789}"/>
          </ac:spMkLst>
        </pc:spChg>
        <pc:spChg chg="mod">
          <ac:chgData name="Pamela Belyea" userId="c3c9ce8c59b8665e" providerId="LiveId" clId="{9B8B932C-F6FA-45A0-B410-2753E29FE26E}" dt="2021-02-27T23:46:37.936" v="780" actId="14100"/>
          <ac:spMkLst>
            <pc:docMk/>
            <pc:sldMk cId="3794397230" sldId="335"/>
            <ac:spMk id="5" creationId="{B2BD0613-A551-4584-B69E-3EB6AB0706C4}"/>
          </ac:spMkLst>
        </pc:spChg>
        <pc:spChg chg="mod">
          <ac:chgData name="Pamela Belyea" userId="c3c9ce8c59b8665e" providerId="LiveId" clId="{9B8B932C-F6FA-45A0-B410-2753E29FE26E}" dt="2021-02-27T23:44:03.168" v="751" actId="1076"/>
          <ac:spMkLst>
            <pc:docMk/>
            <pc:sldMk cId="3794397230" sldId="335"/>
            <ac:spMk id="14" creationId="{BD3CBED4-DE30-41E6-8E66-A1222B3B060D}"/>
          </ac:spMkLst>
        </pc:spChg>
        <pc:spChg chg="mod">
          <ac:chgData name="Pamela Belyea" userId="c3c9ce8c59b8665e" providerId="LiveId" clId="{9B8B932C-F6FA-45A0-B410-2753E29FE26E}" dt="2021-02-28T04:54:04.179" v="992" actId="1076"/>
          <ac:spMkLst>
            <pc:docMk/>
            <pc:sldMk cId="3794397230" sldId="335"/>
            <ac:spMk id="15" creationId="{5EA0B58D-15FB-4BEA-A8D4-8EED3BA2B89B}"/>
          </ac:spMkLst>
        </pc:spChg>
        <pc:spChg chg="mod">
          <ac:chgData name="Pamela Belyea" userId="c3c9ce8c59b8665e" providerId="LiveId" clId="{9B8B932C-F6FA-45A0-B410-2753E29FE26E}" dt="2021-02-27T23:46:51.177" v="782" actId="1076"/>
          <ac:spMkLst>
            <pc:docMk/>
            <pc:sldMk cId="3794397230" sldId="335"/>
            <ac:spMk id="17" creationId="{464B38E2-84CF-4ED3-B92C-B6DF9F34769C}"/>
          </ac:spMkLst>
        </pc:spChg>
        <pc:spChg chg="mod">
          <ac:chgData name="Pamela Belyea" userId="c3c9ce8c59b8665e" providerId="LiveId" clId="{9B8B932C-F6FA-45A0-B410-2753E29FE26E}" dt="2021-02-28T04:54:13.471" v="993" actId="1076"/>
          <ac:spMkLst>
            <pc:docMk/>
            <pc:sldMk cId="3794397230" sldId="335"/>
            <ac:spMk id="21" creationId="{E8F92822-1CC5-4613-9A69-C23D89F3449C}"/>
          </ac:spMkLst>
        </pc:spChg>
        <pc:picChg chg="mod">
          <ac:chgData name="Pamela Belyea" userId="c3c9ce8c59b8665e" providerId="LiveId" clId="{9B8B932C-F6FA-45A0-B410-2753E29FE26E}" dt="2021-02-28T05:13:24.386" v="1176" actId="1076"/>
          <ac:picMkLst>
            <pc:docMk/>
            <pc:sldMk cId="3794397230" sldId="335"/>
            <ac:picMk id="4" creationId="{61D67AAC-1D53-443D-B58F-19D96E549098}"/>
          </ac:picMkLst>
        </pc:picChg>
        <pc:picChg chg="mod">
          <ac:chgData name="Pamela Belyea" userId="c3c9ce8c59b8665e" providerId="LiveId" clId="{9B8B932C-F6FA-45A0-B410-2753E29FE26E}" dt="2021-02-28T04:53:11.585" v="986" actId="1076"/>
          <ac:picMkLst>
            <pc:docMk/>
            <pc:sldMk cId="3794397230" sldId="335"/>
            <ac:picMk id="10" creationId="{010E477F-9749-4461-8D73-D8816AE508F9}"/>
          </ac:picMkLst>
        </pc:picChg>
        <pc:picChg chg="mod">
          <ac:chgData name="Pamela Belyea" userId="c3c9ce8c59b8665e" providerId="LiveId" clId="{9B8B932C-F6FA-45A0-B410-2753E29FE26E}" dt="2021-02-27T23:46:42.366" v="781" actId="1076"/>
          <ac:picMkLst>
            <pc:docMk/>
            <pc:sldMk cId="3794397230" sldId="335"/>
            <ac:picMk id="11" creationId="{93146EA6-EE42-4079-A687-4AFF833DE779}"/>
          </ac:picMkLst>
        </pc:picChg>
        <pc:picChg chg="mod">
          <ac:chgData name="Pamela Belyea" userId="c3c9ce8c59b8665e" providerId="LiveId" clId="{9B8B932C-F6FA-45A0-B410-2753E29FE26E}" dt="2021-02-28T05:13:34.014" v="1177" actId="1076"/>
          <ac:picMkLst>
            <pc:docMk/>
            <pc:sldMk cId="3794397230" sldId="335"/>
            <ac:picMk id="16" creationId="{A871464B-AD02-42F8-B519-8DD9CB1B5E8E}"/>
          </ac:picMkLst>
        </pc:picChg>
      </pc:sldChg>
      <pc:sldChg chg="modSp mod">
        <pc:chgData name="Pamela Belyea" userId="c3c9ce8c59b8665e" providerId="LiveId" clId="{9B8B932C-F6FA-45A0-B410-2753E29FE26E}" dt="2021-02-28T05:24:32.104" v="1277" actId="1076"/>
        <pc:sldMkLst>
          <pc:docMk/>
          <pc:sldMk cId="1919065009" sldId="338"/>
        </pc:sldMkLst>
        <pc:spChg chg="mod">
          <ac:chgData name="Pamela Belyea" userId="c3c9ce8c59b8665e" providerId="LiveId" clId="{9B8B932C-F6FA-45A0-B410-2753E29FE26E}" dt="2021-02-27T23:54:27.411" v="844" actId="1076"/>
          <ac:spMkLst>
            <pc:docMk/>
            <pc:sldMk cId="1919065009" sldId="338"/>
            <ac:spMk id="2" creationId="{7D34A4B0-9942-4DFC-A73C-AADCE828F250}"/>
          </ac:spMkLst>
        </pc:spChg>
        <pc:spChg chg="mod">
          <ac:chgData name="Pamela Belyea" userId="c3c9ce8c59b8665e" providerId="LiveId" clId="{9B8B932C-F6FA-45A0-B410-2753E29FE26E}" dt="2021-02-27T23:56:21.885" v="861" actId="1076"/>
          <ac:spMkLst>
            <pc:docMk/>
            <pc:sldMk cId="1919065009" sldId="338"/>
            <ac:spMk id="3" creationId="{4B4BDB52-2A02-45C1-BE90-844955176C69}"/>
          </ac:spMkLst>
        </pc:spChg>
        <pc:spChg chg="mod">
          <ac:chgData name="Pamela Belyea" userId="c3c9ce8c59b8665e" providerId="LiveId" clId="{9B8B932C-F6FA-45A0-B410-2753E29FE26E}" dt="2021-02-27T23:56:51.591" v="863" actId="14100"/>
          <ac:spMkLst>
            <pc:docMk/>
            <pc:sldMk cId="1919065009" sldId="338"/>
            <ac:spMk id="6" creationId="{8B51BB18-76BC-40F1-86FA-4502EF0657F9}"/>
          </ac:spMkLst>
        </pc:spChg>
        <pc:spChg chg="mod">
          <ac:chgData name="Pamela Belyea" userId="c3c9ce8c59b8665e" providerId="LiveId" clId="{9B8B932C-F6FA-45A0-B410-2753E29FE26E}" dt="2021-02-27T23:56:26.806" v="862" actId="1076"/>
          <ac:spMkLst>
            <pc:docMk/>
            <pc:sldMk cId="1919065009" sldId="338"/>
            <ac:spMk id="8" creationId="{C4CD2864-B385-41D9-948F-E9584428DC7F}"/>
          </ac:spMkLst>
        </pc:spChg>
        <pc:spChg chg="mod">
          <ac:chgData name="Pamela Belyea" userId="c3c9ce8c59b8665e" providerId="LiveId" clId="{9B8B932C-F6FA-45A0-B410-2753E29FE26E}" dt="2021-02-27T23:56:17.112" v="860" actId="1076"/>
          <ac:spMkLst>
            <pc:docMk/>
            <pc:sldMk cId="1919065009" sldId="338"/>
            <ac:spMk id="9" creationId="{BA5F5923-5887-4D87-A80B-BEBA8E20342F}"/>
          </ac:spMkLst>
        </pc:spChg>
        <pc:spChg chg="mod">
          <ac:chgData name="Pamela Belyea" userId="c3c9ce8c59b8665e" providerId="LiveId" clId="{9B8B932C-F6FA-45A0-B410-2753E29FE26E}" dt="2021-02-27T23:54:21.170" v="843" actId="14100"/>
          <ac:spMkLst>
            <pc:docMk/>
            <pc:sldMk cId="1919065009" sldId="338"/>
            <ac:spMk id="11" creationId="{C13D3B29-EE45-4513-B2DF-79C7120597E3}"/>
          </ac:spMkLst>
        </pc:spChg>
        <pc:picChg chg="mod">
          <ac:chgData name="Pamela Belyea" userId="c3c9ce8c59b8665e" providerId="LiveId" clId="{9B8B932C-F6FA-45A0-B410-2753E29FE26E}" dt="2021-02-27T23:54:43.207" v="847" actId="14100"/>
          <ac:picMkLst>
            <pc:docMk/>
            <pc:sldMk cId="1919065009" sldId="338"/>
            <ac:picMk id="5" creationId="{66A2413E-D2F8-4D40-A595-0CDAADF782AF}"/>
          </ac:picMkLst>
        </pc:picChg>
        <pc:picChg chg="mod">
          <ac:chgData name="Pamela Belyea" userId="c3c9ce8c59b8665e" providerId="LiveId" clId="{9B8B932C-F6FA-45A0-B410-2753E29FE26E}" dt="2021-02-27T23:55:12.828" v="851" actId="1076"/>
          <ac:picMkLst>
            <pc:docMk/>
            <pc:sldMk cId="1919065009" sldId="338"/>
            <ac:picMk id="7" creationId="{985CBE9D-E6A1-426C-B255-68588AC0515E}"/>
          </ac:picMkLst>
        </pc:picChg>
        <pc:picChg chg="mod">
          <ac:chgData name="Pamela Belyea" userId="c3c9ce8c59b8665e" providerId="LiveId" clId="{9B8B932C-F6FA-45A0-B410-2753E29FE26E}" dt="2021-02-27T23:55:06.179" v="850" actId="1076"/>
          <ac:picMkLst>
            <pc:docMk/>
            <pc:sldMk cId="1919065009" sldId="338"/>
            <ac:picMk id="16" creationId="{343547F8-6C0D-403A-B6B6-5022EB7F8D6E}"/>
          </ac:picMkLst>
        </pc:picChg>
        <pc:picChg chg="mod">
          <ac:chgData name="Pamela Belyea" userId="c3c9ce8c59b8665e" providerId="LiveId" clId="{9B8B932C-F6FA-45A0-B410-2753E29FE26E}" dt="2021-02-28T05:24:28.906" v="1276" actId="1076"/>
          <ac:picMkLst>
            <pc:docMk/>
            <pc:sldMk cId="1919065009" sldId="338"/>
            <ac:picMk id="20" creationId="{F3E31166-AFE8-47B4-84D1-97D07C69DC02}"/>
          </ac:picMkLst>
        </pc:picChg>
        <pc:picChg chg="mod">
          <ac:chgData name="Pamela Belyea" userId="c3c9ce8c59b8665e" providerId="LiveId" clId="{9B8B932C-F6FA-45A0-B410-2753E29FE26E}" dt="2021-02-28T05:24:32.104" v="1277" actId="1076"/>
          <ac:picMkLst>
            <pc:docMk/>
            <pc:sldMk cId="1919065009" sldId="338"/>
            <ac:picMk id="22" creationId="{08F3C747-5E61-45B3-8394-7BEFBB00C1A3}"/>
          </ac:picMkLst>
        </pc:picChg>
      </pc:sldChg>
      <pc:sldChg chg="addSp delSp modSp add del mod">
        <pc:chgData name="Pamela Belyea" userId="c3c9ce8c59b8665e" providerId="LiveId" clId="{9B8B932C-F6FA-45A0-B410-2753E29FE26E}" dt="2021-03-01T05:58:05.714" v="4399" actId="1076"/>
        <pc:sldMkLst>
          <pc:docMk/>
          <pc:sldMk cId="175929303" sldId="339"/>
        </pc:sldMkLst>
        <pc:spChg chg="mod">
          <ac:chgData name="Pamela Belyea" userId="c3c9ce8c59b8665e" providerId="LiveId" clId="{9B8B932C-F6FA-45A0-B410-2753E29FE26E}" dt="2021-03-01T05:54:54.518" v="4287" actId="1076"/>
          <ac:spMkLst>
            <pc:docMk/>
            <pc:sldMk cId="175929303" sldId="339"/>
            <ac:spMk id="4" creationId="{33CD629B-24F7-4D8F-BD4B-05568050DD4B}"/>
          </ac:spMkLst>
        </pc:spChg>
        <pc:spChg chg="mod">
          <ac:chgData name="Pamela Belyea" userId="c3c9ce8c59b8665e" providerId="LiveId" clId="{9B8B932C-F6FA-45A0-B410-2753E29FE26E}" dt="2021-03-01T05:56:25.547" v="4395" actId="1076"/>
          <ac:spMkLst>
            <pc:docMk/>
            <pc:sldMk cId="175929303" sldId="339"/>
            <ac:spMk id="7" creationId="{60ACCBE6-1EDC-41DF-A81E-65D7E091FD2B}"/>
          </ac:spMkLst>
        </pc:spChg>
        <pc:spChg chg="del mod">
          <ac:chgData name="Pamela Belyea" userId="c3c9ce8c59b8665e" providerId="LiveId" clId="{9B8B932C-F6FA-45A0-B410-2753E29FE26E}" dt="2021-03-01T05:53:42.568" v="4181" actId="478"/>
          <ac:spMkLst>
            <pc:docMk/>
            <pc:sldMk cId="175929303" sldId="339"/>
            <ac:spMk id="8" creationId="{F2ACA24E-281D-4426-92DC-6BB00BB6C4BC}"/>
          </ac:spMkLst>
        </pc:spChg>
        <pc:spChg chg="add mod">
          <ac:chgData name="Pamela Belyea" userId="c3c9ce8c59b8665e" providerId="LiveId" clId="{9B8B932C-F6FA-45A0-B410-2753E29FE26E}" dt="2021-03-01T05:56:35.876" v="4396" actId="1076"/>
          <ac:spMkLst>
            <pc:docMk/>
            <pc:sldMk cId="175929303" sldId="339"/>
            <ac:spMk id="9" creationId="{3E7C8C02-7F0B-41F7-9B4C-898C9F8286AD}"/>
          </ac:spMkLst>
        </pc:spChg>
        <pc:spChg chg="add mod">
          <ac:chgData name="Pamela Belyea" userId="c3c9ce8c59b8665e" providerId="LiveId" clId="{9B8B932C-F6FA-45A0-B410-2753E29FE26E}" dt="2021-02-27T22:44:58.367" v="290" actId="1076"/>
          <ac:spMkLst>
            <pc:docMk/>
            <pc:sldMk cId="175929303" sldId="339"/>
            <ac:spMk id="13" creationId="{B78826DC-BFA3-423F-ADD5-698925ADEF17}"/>
          </ac:spMkLst>
        </pc:spChg>
        <pc:picChg chg="mod">
          <ac:chgData name="Pamela Belyea" userId="c3c9ce8c59b8665e" providerId="LiveId" clId="{9B8B932C-F6FA-45A0-B410-2753E29FE26E}" dt="2021-03-01T05:58:05.714" v="4399" actId="1076"/>
          <ac:picMkLst>
            <pc:docMk/>
            <pc:sldMk cId="175929303" sldId="339"/>
            <ac:picMk id="6" creationId="{618CCBEB-DEF5-473A-83EB-5D66458947C8}"/>
          </ac:picMkLst>
        </pc:picChg>
        <pc:picChg chg="del">
          <ac:chgData name="Pamela Belyea" userId="c3c9ce8c59b8665e" providerId="LiveId" clId="{9B8B932C-F6FA-45A0-B410-2753E29FE26E}" dt="2021-02-27T22:41:45.995" v="198" actId="478"/>
          <ac:picMkLst>
            <pc:docMk/>
            <pc:sldMk cId="175929303" sldId="339"/>
            <ac:picMk id="12" creationId="{D9A28F51-7DD4-4093-BE5E-E0BD1C472657}"/>
          </ac:picMkLst>
        </pc:picChg>
      </pc:sldChg>
      <pc:sldChg chg="modSp mod">
        <pc:chgData name="Pamela Belyea" userId="c3c9ce8c59b8665e" providerId="LiveId" clId="{9B8B932C-F6FA-45A0-B410-2753E29FE26E}" dt="2021-03-01T04:58:03.497" v="2374" actId="1582"/>
        <pc:sldMkLst>
          <pc:docMk/>
          <pc:sldMk cId="3272634134" sldId="340"/>
        </pc:sldMkLst>
        <pc:spChg chg="mod">
          <ac:chgData name="Pamela Belyea" userId="c3c9ce8c59b8665e" providerId="LiveId" clId="{9B8B932C-F6FA-45A0-B410-2753E29FE26E}" dt="2021-02-28T05:27:29.557" v="1304" actId="14100"/>
          <ac:spMkLst>
            <pc:docMk/>
            <pc:sldMk cId="3272634134" sldId="340"/>
            <ac:spMk id="4" creationId="{3A14D415-B1DE-4174-B6CC-C8833ADF19CC}"/>
          </ac:spMkLst>
        </pc:spChg>
        <pc:spChg chg="mod">
          <ac:chgData name="Pamela Belyea" userId="c3c9ce8c59b8665e" providerId="LiveId" clId="{9B8B932C-F6FA-45A0-B410-2753E29FE26E}" dt="2021-02-28T05:31:08.267" v="1341" actId="1076"/>
          <ac:spMkLst>
            <pc:docMk/>
            <pc:sldMk cId="3272634134" sldId="340"/>
            <ac:spMk id="5" creationId="{2CFCB4DC-D64B-4552-B55D-0EDDD2CBF0B9}"/>
          </ac:spMkLst>
        </pc:spChg>
        <pc:spChg chg="mod ord">
          <ac:chgData name="Pamela Belyea" userId="c3c9ce8c59b8665e" providerId="LiveId" clId="{9B8B932C-F6FA-45A0-B410-2753E29FE26E}" dt="2021-02-28T05:32:24.009" v="1351" actId="166"/>
          <ac:spMkLst>
            <pc:docMk/>
            <pc:sldMk cId="3272634134" sldId="340"/>
            <ac:spMk id="6" creationId="{F7F9FA8F-CF18-4353-BDE5-9F77C54BF61E}"/>
          </ac:spMkLst>
        </pc:spChg>
        <pc:spChg chg="mod">
          <ac:chgData name="Pamela Belyea" userId="c3c9ce8c59b8665e" providerId="LiveId" clId="{9B8B932C-F6FA-45A0-B410-2753E29FE26E}" dt="2021-02-28T05:30:00" v="1328" actId="1076"/>
          <ac:spMkLst>
            <pc:docMk/>
            <pc:sldMk cId="3272634134" sldId="340"/>
            <ac:spMk id="7" creationId="{2DBFCE51-0FEA-4CA7-B466-795D2228F367}"/>
          </ac:spMkLst>
        </pc:spChg>
        <pc:spChg chg="mod">
          <ac:chgData name="Pamela Belyea" userId="c3c9ce8c59b8665e" providerId="LiveId" clId="{9B8B932C-F6FA-45A0-B410-2753E29FE26E}" dt="2021-02-28T05:27:57.046" v="1309" actId="1076"/>
          <ac:spMkLst>
            <pc:docMk/>
            <pc:sldMk cId="3272634134" sldId="340"/>
            <ac:spMk id="8" creationId="{E6DDEA80-C9B2-4ED4-A521-9A7C81536707}"/>
          </ac:spMkLst>
        </pc:spChg>
        <pc:spChg chg="mod">
          <ac:chgData name="Pamela Belyea" userId="c3c9ce8c59b8665e" providerId="LiveId" clId="{9B8B932C-F6FA-45A0-B410-2753E29FE26E}" dt="2021-02-28T05:31:44.485" v="1346" actId="1076"/>
          <ac:spMkLst>
            <pc:docMk/>
            <pc:sldMk cId="3272634134" sldId="340"/>
            <ac:spMk id="9" creationId="{AE1498CC-89B0-4B9F-8A32-8BFA3C3FE12E}"/>
          </ac:spMkLst>
        </pc:spChg>
        <pc:picChg chg="mod">
          <ac:chgData name="Pamela Belyea" userId="c3c9ce8c59b8665e" providerId="LiveId" clId="{9B8B932C-F6FA-45A0-B410-2753E29FE26E}" dt="2021-02-28T05:32:12.837" v="1350" actId="1076"/>
          <ac:picMkLst>
            <pc:docMk/>
            <pc:sldMk cId="3272634134" sldId="340"/>
            <ac:picMk id="3" creationId="{A7AF1264-BD52-4117-945A-26A9AA4155ED}"/>
          </ac:picMkLst>
        </pc:picChg>
        <pc:picChg chg="mod">
          <ac:chgData name="Pamela Belyea" userId="c3c9ce8c59b8665e" providerId="LiveId" clId="{9B8B932C-F6FA-45A0-B410-2753E29FE26E}" dt="2021-02-28T05:31:48.455" v="1347" actId="1076"/>
          <ac:picMkLst>
            <pc:docMk/>
            <pc:sldMk cId="3272634134" sldId="340"/>
            <ac:picMk id="10" creationId="{A935182B-7181-4AAA-8599-2135DB7D6327}"/>
          </ac:picMkLst>
        </pc:picChg>
        <pc:picChg chg="mod">
          <ac:chgData name="Pamela Belyea" userId="c3c9ce8c59b8665e" providerId="LiveId" clId="{9B8B932C-F6FA-45A0-B410-2753E29FE26E}" dt="2021-02-28T05:31:58.401" v="1349" actId="1076"/>
          <ac:picMkLst>
            <pc:docMk/>
            <pc:sldMk cId="3272634134" sldId="340"/>
            <ac:picMk id="11" creationId="{84FC1FC8-6A1A-46CB-80CF-6A2EBF25BAFD}"/>
          </ac:picMkLst>
        </pc:picChg>
        <pc:picChg chg="mod">
          <ac:chgData name="Pamela Belyea" userId="c3c9ce8c59b8665e" providerId="LiveId" clId="{9B8B932C-F6FA-45A0-B410-2753E29FE26E}" dt="2021-03-01T04:58:03.497" v="2374" actId="1582"/>
          <ac:picMkLst>
            <pc:docMk/>
            <pc:sldMk cId="3272634134" sldId="340"/>
            <ac:picMk id="12" creationId="{74C58E8C-72DC-4F03-9759-74F7A8D9DCCD}"/>
          </ac:picMkLst>
        </pc:picChg>
      </pc:sldChg>
      <pc:sldChg chg="addSp delSp modSp add del mod">
        <pc:chgData name="Pamela Belyea" userId="c3c9ce8c59b8665e" providerId="LiveId" clId="{9B8B932C-F6FA-45A0-B410-2753E29FE26E}" dt="2021-02-28T06:42:44.518" v="1904" actId="47"/>
        <pc:sldMkLst>
          <pc:docMk/>
          <pc:sldMk cId="3268469370" sldId="343"/>
        </pc:sldMkLst>
        <pc:spChg chg="mod">
          <ac:chgData name="Pamela Belyea" userId="c3c9ce8c59b8665e" providerId="LiveId" clId="{9B8B932C-F6FA-45A0-B410-2753E29FE26E}" dt="2021-02-28T06:38:16.452" v="1868" actId="1076"/>
          <ac:spMkLst>
            <pc:docMk/>
            <pc:sldMk cId="3268469370" sldId="343"/>
            <ac:spMk id="5" creationId="{DFD1B590-8053-4760-964C-D67B85D171DE}"/>
          </ac:spMkLst>
        </pc:spChg>
        <pc:spChg chg="mod">
          <ac:chgData name="Pamela Belyea" userId="c3c9ce8c59b8665e" providerId="LiveId" clId="{9B8B932C-F6FA-45A0-B410-2753E29FE26E}" dt="2021-02-28T06:38:25.528" v="1869" actId="1076"/>
          <ac:spMkLst>
            <pc:docMk/>
            <pc:sldMk cId="3268469370" sldId="343"/>
            <ac:spMk id="22" creationId="{04DE6938-F220-4016-9E71-B1812EF1C9F5}"/>
          </ac:spMkLst>
        </pc:spChg>
        <pc:spChg chg="mod">
          <ac:chgData name="Pamela Belyea" userId="c3c9ce8c59b8665e" providerId="LiveId" clId="{9B8B932C-F6FA-45A0-B410-2753E29FE26E}" dt="2021-02-28T06:38:14.228" v="1867" actId="1076"/>
          <ac:spMkLst>
            <pc:docMk/>
            <pc:sldMk cId="3268469370" sldId="343"/>
            <ac:spMk id="41" creationId="{27091700-794B-45A7-83E2-503EB4E01E30}"/>
          </ac:spMkLst>
        </pc:spChg>
        <pc:picChg chg="mod">
          <ac:chgData name="Pamela Belyea" userId="c3c9ce8c59b8665e" providerId="LiveId" clId="{9B8B932C-F6FA-45A0-B410-2753E29FE26E}" dt="2021-02-27T23:47:27.292" v="787" actId="208"/>
          <ac:picMkLst>
            <pc:docMk/>
            <pc:sldMk cId="3268469370" sldId="343"/>
            <ac:picMk id="3" creationId="{EC0C3DD1-ACDC-4DFA-B7F4-C8FAB3483BE8}"/>
          </ac:picMkLst>
        </pc:picChg>
        <pc:picChg chg="del mod ord">
          <ac:chgData name="Pamela Belyea" userId="c3c9ce8c59b8665e" providerId="LiveId" clId="{9B8B932C-F6FA-45A0-B410-2753E29FE26E}" dt="2021-02-28T06:36:41.171" v="1862" actId="478"/>
          <ac:picMkLst>
            <pc:docMk/>
            <pc:sldMk cId="3268469370" sldId="343"/>
            <ac:picMk id="18" creationId="{17B82F72-A7E8-489B-8450-8BDD45ABDF27}"/>
          </ac:picMkLst>
        </pc:picChg>
        <pc:picChg chg="mod">
          <ac:chgData name="Pamela Belyea" userId="c3c9ce8c59b8665e" providerId="LiveId" clId="{9B8B932C-F6FA-45A0-B410-2753E29FE26E}" dt="2021-02-28T06:39:08.205" v="1872" actId="1076"/>
          <ac:picMkLst>
            <pc:docMk/>
            <pc:sldMk cId="3268469370" sldId="343"/>
            <ac:picMk id="43" creationId="{6B0211F3-4B06-40BB-A985-5A078D869995}"/>
          </ac:picMkLst>
        </pc:picChg>
        <pc:picChg chg="add mod">
          <ac:chgData name="Pamela Belyea" userId="c3c9ce8c59b8665e" providerId="LiveId" clId="{9B8B932C-F6FA-45A0-B410-2753E29FE26E}" dt="2021-02-28T06:35:35.173" v="1851" actId="1076"/>
          <ac:picMkLst>
            <pc:docMk/>
            <pc:sldMk cId="3268469370" sldId="343"/>
            <ac:picMk id="45" creationId="{141B6B16-61D7-42E9-BC0C-C703482566B5}"/>
          </ac:picMkLst>
        </pc:picChg>
      </pc:sldChg>
      <pc:sldChg chg="modSp mod modTransition">
        <pc:chgData name="Pamela Belyea" userId="c3c9ce8c59b8665e" providerId="LiveId" clId="{9B8B932C-F6FA-45A0-B410-2753E29FE26E}" dt="2021-03-01T06:25:44.114" v="4416"/>
        <pc:sldMkLst>
          <pc:docMk/>
          <pc:sldMk cId="308063758" sldId="348"/>
        </pc:sldMkLst>
        <pc:spChg chg="mod">
          <ac:chgData name="Pamela Belyea" userId="c3c9ce8c59b8665e" providerId="LiveId" clId="{9B8B932C-F6FA-45A0-B410-2753E29FE26E}" dt="2021-02-27T23:23:59.105" v="586" actId="1076"/>
          <ac:spMkLst>
            <pc:docMk/>
            <pc:sldMk cId="308063758" sldId="348"/>
            <ac:spMk id="4" creationId="{3A14D415-B1DE-4174-B6CC-C8833ADF19CC}"/>
          </ac:spMkLst>
        </pc:spChg>
        <pc:spChg chg="mod">
          <ac:chgData name="Pamela Belyea" userId="c3c9ce8c59b8665e" providerId="LiveId" clId="{9B8B932C-F6FA-45A0-B410-2753E29FE26E}" dt="2021-02-27T23:23:51.678" v="585" actId="1076"/>
          <ac:spMkLst>
            <pc:docMk/>
            <pc:sldMk cId="308063758" sldId="348"/>
            <ac:spMk id="11" creationId="{73A99E69-D688-4925-B043-FFC0039F6A3C}"/>
          </ac:spMkLst>
        </pc:spChg>
        <pc:spChg chg="mod">
          <ac:chgData name="Pamela Belyea" userId="c3c9ce8c59b8665e" providerId="LiveId" clId="{9B8B932C-F6FA-45A0-B410-2753E29FE26E}" dt="2021-02-27T23:33:46.118" v="664" actId="113"/>
          <ac:spMkLst>
            <pc:docMk/>
            <pc:sldMk cId="308063758" sldId="348"/>
            <ac:spMk id="12" creationId="{713FAA5A-E067-4416-91BF-81181330E059}"/>
          </ac:spMkLst>
        </pc:spChg>
        <pc:picChg chg="mod ord">
          <ac:chgData name="Pamela Belyea" userId="c3c9ce8c59b8665e" providerId="LiveId" clId="{9B8B932C-F6FA-45A0-B410-2753E29FE26E}" dt="2021-02-27T23:24:15.032" v="588" actId="166"/>
          <ac:picMkLst>
            <pc:docMk/>
            <pc:sldMk cId="308063758" sldId="348"/>
            <ac:picMk id="5" creationId="{D80ABEA6-AEA2-400D-AED6-2166EE070792}"/>
          </ac:picMkLst>
        </pc:picChg>
        <pc:picChg chg="mod">
          <ac:chgData name="Pamela Belyea" userId="c3c9ce8c59b8665e" providerId="LiveId" clId="{9B8B932C-F6FA-45A0-B410-2753E29FE26E}" dt="2021-02-27T23:23:37.902" v="584" actId="1076"/>
          <ac:picMkLst>
            <pc:docMk/>
            <pc:sldMk cId="308063758" sldId="348"/>
            <ac:picMk id="7" creationId="{37C4680E-102E-41BB-AF67-6E42A3B70AE0}"/>
          </ac:picMkLst>
        </pc:picChg>
      </pc:sldChg>
      <pc:sldChg chg="modSp mod">
        <pc:chgData name="Pamela Belyea" userId="c3c9ce8c59b8665e" providerId="LiveId" clId="{9B8B932C-F6FA-45A0-B410-2753E29FE26E}" dt="2021-02-28T06:27:39.015" v="1808" actId="255"/>
        <pc:sldMkLst>
          <pc:docMk/>
          <pc:sldMk cId="2627281331" sldId="351"/>
        </pc:sldMkLst>
        <pc:spChg chg="mod ord">
          <ac:chgData name="Pamela Belyea" userId="c3c9ce8c59b8665e" providerId="LiveId" clId="{9B8B932C-F6FA-45A0-B410-2753E29FE26E}" dt="2021-02-27T23:29:22.090" v="632" actId="208"/>
          <ac:spMkLst>
            <pc:docMk/>
            <pc:sldMk cId="2627281331" sldId="351"/>
            <ac:spMk id="4" creationId="{3A14D415-B1DE-4174-B6CC-C8833ADF19CC}"/>
          </ac:spMkLst>
        </pc:spChg>
        <pc:spChg chg="mod">
          <ac:chgData name="Pamela Belyea" userId="c3c9ce8c59b8665e" providerId="LiveId" clId="{9B8B932C-F6FA-45A0-B410-2753E29FE26E}" dt="2021-02-28T06:27:39.015" v="1808" actId="255"/>
          <ac:spMkLst>
            <pc:docMk/>
            <pc:sldMk cId="2627281331" sldId="351"/>
            <ac:spMk id="8" creationId="{E6DDEA80-C9B2-4ED4-A521-9A7C81536707}"/>
          </ac:spMkLst>
        </pc:spChg>
        <pc:spChg chg="mod">
          <ac:chgData name="Pamela Belyea" userId="c3c9ce8c59b8665e" providerId="LiveId" clId="{9B8B932C-F6FA-45A0-B410-2753E29FE26E}" dt="2021-02-27T23:34:25.919" v="667" actId="1076"/>
          <ac:spMkLst>
            <pc:docMk/>
            <pc:sldMk cId="2627281331" sldId="351"/>
            <ac:spMk id="9" creationId="{AE1498CC-89B0-4B9F-8A32-8BFA3C3FE12E}"/>
          </ac:spMkLst>
        </pc:spChg>
        <pc:picChg chg="mod">
          <ac:chgData name="Pamela Belyea" userId="c3c9ce8c59b8665e" providerId="LiveId" clId="{9B8B932C-F6FA-45A0-B410-2753E29FE26E}" dt="2021-02-27T23:29:10.148" v="630" actId="1076"/>
          <ac:picMkLst>
            <pc:docMk/>
            <pc:sldMk cId="2627281331" sldId="351"/>
            <ac:picMk id="10" creationId="{0700F259-31C8-433A-927F-98C4E51CFC97}"/>
          </ac:picMkLst>
        </pc:picChg>
        <pc:picChg chg="mod">
          <ac:chgData name="Pamela Belyea" userId="c3c9ce8c59b8665e" providerId="LiveId" clId="{9B8B932C-F6FA-45A0-B410-2753E29FE26E}" dt="2021-02-27T23:34:31.202" v="668" actId="1076"/>
          <ac:picMkLst>
            <pc:docMk/>
            <pc:sldMk cId="2627281331" sldId="351"/>
            <ac:picMk id="11" creationId="{1216F282-8180-4F5C-9A61-93C5126AAC0B}"/>
          </ac:picMkLst>
        </pc:picChg>
      </pc:sldChg>
      <pc:sldChg chg="addSp delSp modSp mod">
        <pc:chgData name="Pamela Belyea" userId="c3c9ce8c59b8665e" providerId="LiveId" clId="{9B8B932C-F6FA-45A0-B410-2753E29FE26E}" dt="2021-02-28T05:25:01.834" v="1283" actId="1076"/>
        <pc:sldMkLst>
          <pc:docMk/>
          <pc:sldMk cId="2684452842" sldId="356"/>
        </pc:sldMkLst>
        <pc:spChg chg="mod">
          <ac:chgData name="Pamela Belyea" userId="c3c9ce8c59b8665e" providerId="LiveId" clId="{9B8B932C-F6FA-45A0-B410-2753E29FE26E}" dt="2021-02-28T04:13:25.280" v="905" actId="1076"/>
          <ac:spMkLst>
            <pc:docMk/>
            <pc:sldMk cId="2684452842" sldId="356"/>
            <ac:spMk id="7" creationId="{7CBC595E-1805-4D83-8212-BF71DA9A4475}"/>
          </ac:spMkLst>
        </pc:spChg>
        <pc:spChg chg="mod">
          <ac:chgData name="Pamela Belyea" userId="c3c9ce8c59b8665e" providerId="LiveId" clId="{9B8B932C-F6FA-45A0-B410-2753E29FE26E}" dt="2021-02-28T04:17:50.863" v="934" actId="1076"/>
          <ac:spMkLst>
            <pc:docMk/>
            <pc:sldMk cId="2684452842" sldId="356"/>
            <ac:spMk id="8" creationId="{88813D09-2F9D-4C0C-ABB2-522595BFF5C9}"/>
          </ac:spMkLst>
        </pc:spChg>
        <pc:spChg chg="mod">
          <ac:chgData name="Pamela Belyea" userId="c3c9ce8c59b8665e" providerId="LiveId" clId="{9B8B932C-F6FA-45A0-B410-2753E29FE26E}" dt="2021-02-28T04:17:37.420" v="933" actId="255"/>
          <ac:spMkLst>
            <pc:docMk/>
            <pc:sldMk cId="2684452842" sldId="356"/>
            <ac:spMk id="11" creationId="{9C95FD4D-B430-4A14-8AB9-FE5E999A8956}"/>
          </ac:spMkLst>
        </pc:spChg>
        <pc:spChg chg="mod">
          <ac:chgData name="Pamela Belyea" userId="c3c9ce8c59b8665e" providerId="LiveId" clId="{9B8B932C-F6FA-45A0-B410-2753E29FE26E}" dt="2021-02-28T04:12:20.166" v="904" actId="1076"/>
          <ac:spMkLst>
            <pc:docMk/>
            <pc:sldMk cId="2684452842" sldId="356"/>
            <ac:spMk id="12" creationId="{3B3EE592-F1A0-442D-ABBC-D39A907BFFCF}"/>
          </ac:spMkLst>
        </pc:spChg>
        <pc:spChg chg="add mod">
          <ac:chgData name="Pamela Belyea" userId="c3c9ce8c59b8665e" providerId="LiveId" clId="{9B8B932C-F6FA-45A0-B410-2753E29FE26E}" dt="2021-02-28T04:11:27.437" v="897" actId="14100"/>
          <ac:spMkLst>
            <pc:docMk/>
            <pc:sldMk cId="2684452842" sldId="356"/>
            <ac:spMk id="16" creationId="{A7D9FD64-F379-46D6-9796-3274A845D496}"/>
          </ac:spMkLst>
        </pc:spChg>
        <pc:spChg chg="add mod">
          <ac:chgData name="Pamela Belyea" userId="c3c9ce8c59b8665e" providerId="LiveId" clId="{9B8B932C-F6FA-45A0-B410-2753E29FE26E}" dt="2021-02-28T04:12:06.808" v="902" actId="14100"/>
          <ac:spMkLst>
            <pc:docMk/>
            <pc:sldMk cId="2684452842" sldId="356"/>
            <ac:spMk id="17" creationId="{A76A6FB0-8638-4145-9BFF-AD583E05416B}"/>
          </ac:spMkLst>
        </pc:spChg>
        <pc:picChg chg="mod">
          <ac:chgData name="Pamela Belyea" userId="c3c9ce8c59b8665e" providerId="LiveId" clId="{9B8B932C-F6FA-45A0-B410-2753E29FE26E}" dt="2021-02-28T04:11:33.753" v="898" actId="14100"/>
          <ac:picMkLst>
            <pc:docMk/>
            <pc:sldMk cId="2684452842" sldId="356"/>
            <ac:picMk id="3" creationId="{CDC62BD3-1FF3-4D47-A4A7-1ED7F5DA9B70}"/>
          </ac:picMkLst>
        </pc:picChg>
        <pc:picChg chg="mod">
          <ac:chgData name="Pamela Belyea" userId="c3c9ce8c59b8665e" providerId="LiveId" clId="{9B8B932C-F6FA-45A0-B410-2753E29FE26E}" dt="2021-02-28T05:25:01.834" v="1283" actId="1076"/>
          <ac:picMkLst>
            <pc:docMk/>
            <pc:sldMk cId="2684452842" sldId="356"/>
            <ac:picMk id="13" creationId="{088C6499-E06B-43D5-A597-4B410DF46343}"/>
          </ac:picMkLst>
        </pc:picChg>
        <pc:picChg chg="mod">
          <ac:chgData name="Pamela Belyea" userId="c3c9ce8c59b8665e" providerId="LiveId" clId="{9B8B932C-F6FA-45A0-B410-2753E29FE26E}" dt="2021-02-28T05:24:48.177" v="1281" actId="1076"/>
          <ac:picMkLst>
            <pc:docMk/>
            <pc:sldMk cId="2684452842" sldId="356"/>
            <ac:picMk id="15" creationId="{D5B8BC10-8F3B-4E02-85D6-487DB36DF19C}"/>
          </ac:picMkLst>
        </pc:picChg>
        <pc:picChg chg="add del mod">
          <ac:chgData name="Pamela Belyea" userId="c3c9ce8c59b8665e" providerId="LiveId" clId="{9B8B932C-F6FA-45A0-B410-2753E29FE26E}" dt="2021-02-28T04:16:27.841" v="925" actId="478"/>
          <ac:picMkLst>
            <pc:docMk/>
            <pc:sldMk cId="2684452842" sldId="356"/>
            <ac:picMk id="19" creationId="{FBC36767-9243-4D6A-8603-54AFDD9A3B7E}"/>
          </ac:picMkLst>
        </pc:picChg>
        <pc:picChg chg="add del mod">
          <ac:chgData name="Pamela Belyea" userId="c3c9ce8c59b8665e" providerId="LiveId" clId="{9B8B932C-F6FA-45A0-B410-2753E29FE26E}" dt="2021-02-28T04:16:30.443" v="926" actId="478"/>
          <ac:picMkLst>
            <pc:docMk/>
            <pc:sldMk cId="2684452842" sldId="356"/>
            <ac:picMk id="20" creationId="{1C6B72CD-F85F-4F88-BAE8-EA5A1A42B343}"/>
          </ac:picMkLst>
        </pc:picChg>
        <pc:picChg chg="add del mod">
          <ac:chgData name="Pamela Belyea" userId="c3c9ce8c59b8665e" providerId="LiveId" clId="{9B8B932C-F6FA-45A0-B410-2753E29FE26E}" dt="2021-02-28T04:16:32.804" v="927" actId="478"/>
          <ac:picMkLst>
            <pc:docMk/>
            <pc:sldMk cId="2684452842" sldId="356"/>
            <ac:picMk id="21" creationId="{DB23BC99-C8A0-4AC7-BE4A-C2C07715106B}"/>
          </ac:picMkLst>
        </pc:picChg>
      </pc:sldChg>
      <pc:sldChg chg="addSp delSp modSp mod">
        <pc:chgData name="Pamela Belyea" userId="c3c9ce8c59b8665e" providerId="LiveId" clId="{9B8B932C-F6FA-45A0-B410-2753E29FE26E}" dt="2021-03-01T19:19:02.974" v="4439" actId="1076"/>
        <pc:sldMkLst>
          <pc:docMk/>
          <pc:sldMk cId="2807787733" sldId="359"/>
        </pc:sldMkLst>
        <pc:spChg chg="mod">
          <ac:chgData name="Pamela Belyea" userId="c3c9ce8c59b8665e" providerId="LiveId" clId="{9B8B932C-F6FA-45A0-B410-2753E29FE26E}" dt="2021-03-01T19:18:44.738" v="4437" actId="20577"/>
          <ac:spMkLst>
            <pc:docMk/>
            <pc:sldMk cId="2807787733" sldId="359"/>
            <ac:spMk id="9" creationId="{32EC61BB-D10C-43C6-AE80-D6E25F08E86A}"/>
          </ac:spMkLst>
        </pc:spChg>
        <pc:spChg chg="mod">
          <ac:chgData name="Pamela Belyea" userId="c3c9ce8c59b8665e" providerId="LiveId" clId="{9B8B932C-F6FA-45A0-B410-2753E29FE26E}" dt="2021-02-27T23:32:40.042" v="657" actId="1076"/>
          <ac:spMkLst>
            <pc:docMk/>
            <pc:sldMk cId="2807787733" sldId="359"/>
            <ac:spMk id="13" creationId="{5F1E742E-8665-430F-88D9-DCD474627008}"/>
          </ac:spMkLst>
        </pc:spChg>
        <pc:spChg chg="mod">
          <ac:chgData name="Pamela Belyea" userId="c3c9ce8c59b8665e" providerId="LiveId" clId="{9B8B932C-F6FA-45A0-B410-2753E29FE26E}" dt="2021-02-27T23:30:42.906" v="643" actId="14100"/>
          <ac:spMkLst>
            <pc:docMk/>
            <pc:sldMk cId="2807787733" sldId="359"/>
            <ac:spMk id="25" creationId="{6D51E5C1-CA65-4AFC-B0D9-1C9E94142403}"/>
          </ac:spMkLst>
        </pc:spChg>
        <pc:picChg chg="mod">
          <ac:chgData name="Pamela Belyea" userId="c3c9ce8c59b8665e" providerId="LiveId" clId="{9B8B932C-F6FA-45A0-B410-2753E29FE26E}" dt="2021-02-27T23:30:56.358" v="646" actId="1076"/>
          <ac:picMkLst>
            <pc:docMk/>
            <pc:sldMk cId="2807787733" sldId="359"/>
            <ac:picMk id="10" creationId="{0D178E8C-D7EF-43D1-AEDC-D8E3B61D627E}"/>
          </ac:picMkLst>
        </pc:picChg>
        <pc:picChg chg="add del mod">
          <ac:chgData name="Pamela Belyea" userId="c3c9ce8c59b8665e" providerId="LiveId" clId="{9B8B932C-F6FA-45A0-B410-2753E29FE26E}" dt="2021-03-01T19:19:02.974" v="4439" actId="1076"/>
          <ac:picMkLst>
            <pc:docMk/>
            <pc:sldMk cId="2807787733" sldId="359"/>
            <ac:picMk id="17" creationId="{DB3C2BE2-EDA6-4E91-B414-A045ACF6085A}"/>
          </ac:picMkLst>
        </pc:picChg>
        <pc:picChg chg="mod">
          <ac:chgData name="Pamela Belyea" userId="c3c9ce8c59b8665e" providerId="LiveId" clId="{9B8B932C-F6FA-45A0-B410-2753E29FE26E}" dt="2021-02-27T23:30:47.166" v="644" actId="14100"/>
          <ac:picMkLst>
            <pc:docMk/>
            <pc:sldMk cId="2807787733" sldId="359"/>
            <ac:picMk id="20" creationId="{90BF09A2-2DAD-480B-99D7-1E7E5F94AEE2}"/>
          </ac:picMkLst>
        </pc:picChg>
      </pc:sldChg>
      <pc:sldChg chg="addSp delSp modSp mod">
        <pc:chgData name="Pamela Belyea" userId="c3c9ce8c59b8665e" providerId="LiveId" clId="{9B8B932C-F6FA-45A0-B410-2753E29FE26E}" dt="2021-02-27T23:41:36.728" v="733" actId="1076"/>
        <pc:sldMkLst>
          <pc:docMk/>
          <pc:sldMk cId="376514943" sldId="360"/>
        </pc:sldMkLst>
        <pc:spChg chg="mod">
          <ac:chgData name="Pamela Belyea" userId="c3c9ce8c59b8665e" providerId="LiveId" clId="{9B8B932C-F6FA-45A0-B410-2753E29FE26E}" dt="2021-02-27T23:38:52.184" v="709" actId="1076"/>
          <ac:spMkLst>
            <pc:docMk/>
            <pc:sldMk cId="376514943" sldId="360"/>
            <ac:spMk id="2" creationId="{7ADD928C-28B9-4EC8-B0AA-A18915987809}"/>
          </ac:spMkLst>
        </pc:spChg>
        <pc:spChg chg="mod">
          <ac:chgData name="Pamela Belyea" userId="c3c9ce8c59b8665e" providerId="LiveId" clId="{9B8B932C-F6FA-45A0-B410-2753E29FE26E}" dt="2021-02-27T23:37:32.771" v="693" actId="14100"/>
          <ac:spMkLst>
            <pc:docMk/>
            <pc:sldMk cId="376514943" sldId="360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2-27T23:37:54.977" v="697" actId="14100"/>
          <ac:spMkLst>
            <pc:docMk/>
            <pc:sldMk cId="376514943" sldId="360"/>
            <ac:spMk id="6" creationId="{8B51BB18-76BC-40F1-86FA-4502EF0657F9}"/>
          </ac:spMkLst>
        </pc:spChg>
        <pc:spChg chg="mod">
          <ac:chgData name="Pamela Belyea" userId="c3c9ce8c59b8665e" providerId="LiveId" clId="{9B8B932C-F6FA-45A0-B410-2753E29FE26E}" dt="2021-02-27T23:41:36.728" v="733" actId="1076"/>
          <ac:spMkLst>
            <pc:docMk/>
            <pc:sldMk cId="376514943" sldId="360"/>
            <ac:spMk id="8" creationId="{C4CD2864-B385-41D9-948F-E9584428DC7F}"/>
          </ac:spMkLst>
        </pc:spChg>
        <pc:spChg chg="del">
          <ac:chgData name="Pamela Belyea" userId="c3c9ce8c59b8665e" providerId="LiveId" clId="{9B8B932C-F6FA-45A0-B410-2753E29FE26E}" dt="2021-02-27T23:39:02.232" v="712" actId="478"/>
          <ac:spMkLst>
            <pc:docMk/>
            <pc:sldMk cId="376514943" sldId="360"/>
            <ac:spMk id="15" creationId="{12BF2FFA-C601-433E-A4B2-CE909F1CB9DE}"/>
          </ac:spMkLst>
        </pc:spChg>
        <pc:spChg chg="mod">
          <ac:chgData name="Pamela Belyea" userId="c3c9ce8c59b8665e" providerId="LiveId" clId="{9B8B932C-F6FA-45A0-B410-2753E29FE26E}" dt="2021-02-27T23:40:30.983" v="724" actId="1076"/>
          <ac:spMkLst>
            <pc:docMk/>
            <pc:sldMk cId="376514943" sldId="360"/>
            <ac:spMk id="19" creationId="{F3D954E6-0805-4831-84A0-EC1219B72563}"/>
          </ac:spMkLst>
        </pc:spChg>
        <pc:spChg chg="mod">
          <ac:chgData name="Pamela Belyea" userId="c3c9ce8c59b8665e" providerId="LiveId" clId="{9B8B932C-F6FA-45A0-B410-2753E29FE26E}" dt="2021-02-27T23:41:22.118" v="731" actId="1076"/>
          <ac:spMkLst>
            <pc:docMk/>
            <pc:sldMk cId="376514943" sldId="360"/>
            <ac:spMk id="23" creationId="{1557A11B-CC39-4F3D-AB28-78153D601D1A}"/>
          </ac:spMkLst>
        </pc:spChg>
        <pc:picChg chg="mod">
          <ac:chgData name="Pamela Belyea" userId="c3c9ce8c59b8665e" providerId="LiveId" clId="{9B8B932C-F6FA-45A0-B410-2753E29FE26E}" dt="2021-02-27T23:39:39.125" v="716" actId="1076"/>
          <ac:picMkLst>
            <pc:docMk/>
            <pc:sldMk cId="376514943" sldId="360"/>
            <ac:picMk id="5" creationId="{AB4B5BE4-C266-420F-82D8-FF63003AC93E}"/>
          </ac:picMkLst>
        </pc:picChg>
        <pc:picChg chg="add mod">
          <ac:chgData name="Pamela Belyea" userId="c3c9ce8c59b8665e" providerId="LiveId" clId="{9B8B932C-F6FA-45A0-B410-2753E29FE26E}" dt="2021-02-27T23:40:47.543" v="727" actId="1076"/>
          <ac:picMkLst>
            <pc:docMk/>
            <pc:sldMk cId="376514943" sldId="360"/>
            <ac:picMk id="7" creationId="{0F8B7157-81CD-46CD-B7DA-B3A28935F560}"/>
          </ac:picMkLst>
        </pc:picChg>
        <pc:picChg chg="del mod">
          <ac:chgData name="Pamela Belyea" userId="c3c9ce8c59b8665e" providerId="LiveId" clId="{9B8B932C-F6FA-45A0-B410-2753E29FE26E}" dt="2021-02-27T23:38:20.410" v="702" actId="478"/>
          <ac:picMkLst>
            <pc:docMk/>
            <pc:sldMk cId="376514943" sldId="360"/>
            <ac:picMk id="11" creationId="{CEF2FE04-D76A-4F9A-8B60-73D9879A367B}"/>
          </ac:picMkLst>
        </pc:picChg>
        <pc:picChg chg="mod">
          <ac:chgData name="Pamela Belyea" userId="c3c9ce8c59b8665e" providerId="LiveId" clId="{9B8B932C-F6FA-45A0-B410-2753E29FE26E}" dt="2021-02-27T23:40:40.654" v="726" actId="1076"/>
          <ac:picMkLst>
            <pc:docMk/>
            <pc:sldMk cId="376514943" sldId="360"/>
            <ac:picMk id="13" creationId="{298E4651-FCFC-49AB-AAEB-C64D3BDB8CD4}"/>
          </ac:picMkLst>
        </pc:picChg>
        <pc:picChg chg="mod">
          <ac:chgData name="Pamela Belyea" userId="c3c9ce8c59b8665e" providerId="LiveId" clId="{9B8B932C-F6FA-45A0-B410-2753E29FE26E}" dt="2021-02-27T23:38:45.938" v="708" actId="1076"/>
          <ac:picMkLst>
            <pc:docMk/>
            <pc:sldMk cId="376514943" sldId="360"/>
            <ac:picMk id="16" creationId="{A62B0482-69DC-4507-952E-F679CF14476F}"/>
          </ac:picMkLst>
        </pc:picChg>
      </pc:sldChg>
      <pc:sldChg chg="addSp modSp mod modTransition">
        <pc:chgData name="Pamela Belyea" userId="c3c9ce8c59b8665e" providerId="LiveId" clId="{9B8B932C-F6FA-45A0-B410-2753E29FE26E}" dt="2021-03-01T06:25:25.225" v="4415"/>
        <pc:sldMkLst>
          <pc:docMk/>
          <pc:sldMk cId="376007713" sldId="366"/>
        </pc:sldMkLst>
        <pc:spChg chg="add mod ord">
          <ac:chgData name="Pamela Belyea" userId="c3c9ce8c59b8665e" providerId="LiveId" clId="{9B8B932C-F6FA-45A0-B410-2753E29FE26E}" dt="2021-02-27T22:37:53.315" v="181" actId="166"/>
          <ac:spMkLst>
            <pc:docMk/>
            <pc:sldMk cId="376007713" sldId="366"/>
            <ac:spMk id="5" creationId="{48979167-1EDC-40D3-B75B-13B35A26CF87}"/>
          </ac:spMkLst>
        </pc:spChg>
        <pc:picChg chg="mod ord">
          <ac:chgData name="Pamela Belyea" userId="c3c9ce8c59b8665e" providerId="LiveId" clId="{9B8B932C-F6FA-45A0-B410-2753E29FE26E}" dt="2021-02-27T22:37:32.723" v="180" actId="166"/>
          <ac:picMkLst>
            <pc:docMk/>
            <pc:sldMk cId="376007713" sldId="366"/>
            <ac:picMk id="2" creationId="{48273237-9C15-4AD2-9157-ED6227C78AAF}"/>
          </ac:picMkLst>
        </pc:picChg>
        <pc:picChg chg="mod">
          <ac:chgData name="Pamela Belyea" userId="c3c9ce8c59b8665e" providerId="LiveId" clId="{9B8B932C-F6FA-45A0-B410-2753E29FE26E}" dt="2021-02-27T22:37:19.067" v="179" actId="14100"/>
          <ac:picMkLst>
            <pc:docMk/>
            <pc:sldMk cId="376007713" sldId="366"/>
            <ac:picMk id="3" creationId="{3156B9DE-340A-47DE-B66F-22D2E8FC29D6}"/>
          </ac:picMkLst>
        </pc:picChg>
        <pc:picChg chg="mod">
          <ac:chgData name="Pamela Belyea" userId="c3c9ce8c59b8665e" providerId="LiveId" clId="{9B8B932C-F6FA-45A0-B410-2753E29FE26E}" dt="2021-02-27T22:37:08.366" v="177" actId="14100"/>
          <ac:picMkLst>
            <pc:docMk/>
            <pc:sldMk cId="376007713" sldId="366"/>
            <ac:picMk id="4" creationId="{E4F3100E-3391-4B03-A407-C96786323F4F}"/>
          </ac:picMkLst>
        </pc:picChg>
      </pc:sldChg>
      <pc:sldChg chg="modSp mod ord modTransition">
        <pc:chgData name="Pamela Belyea" userId="c3c9ce8c59b8665e" providerId="LiveId" clId="{9B8B932C-F6FA-45A0-B410-2753E29FE26E}" dt="2021-03-01T06:24:52.309" v="4413"/>
        <pc:sldMkLst>
          <pc:docMk/>
          <pc:sldMk cId="1661535923" sldId="367"/>
        </pc:sldMkLst>
        <pc:spChg chg="mod">
          <ac:chgData name="Pamela Belyea" userId="c3c9ce8c59b8665e" providerId="LiveId" clId="{9B8B932C-F6FA-45A0-B410-2753E29FE26E}" dt="2021-02-28T23:27:26.307" v="2068" actId="20577"/>
          <ac:spMkLst>
            <pc:docMk/>
            <pc:sldMk cId="1661535923" sldId="367"/>
            <ac:spMk id="9" creationId="{32EC61BB-D10C-43C6-AE80-D6E25F08E86A}"/>
          </ac:spMkLst>
        </pc:spChg>
        <pc:spChg chg="mod">
          <ac:chgData name="Pamela Belyea" userId="c3c9ce8c59b8665e" providerId="LiveId" clId="{9B8B932C-F6FA-45A0-B410-2753E29FE26E}" dt="2021-02-27T23:36:47.164" v="687" actId="1076"/>
          <ac:spMkLst>
            <pc:docMk/>
            <pc:sldMk cId="1661535923" sldId="367"/>
            <ac:spMk id="13" creationId="{5F1E742E-8665-430F-88D9-DCD474627008}"/>
          </ac:spMkLst>
        </pc:spChg>
        <pc:spChg chg="mod">
          <ac:chgData name="Pamela Belyea" userId="c3c9ce8c59b8665e" providerId="LiveId" clId="{9B8B932C-F6FA-45A0-B410-2753E29FE26E}" dt="2021-02-27T23:37:04.170" v="689" actId="14100"/>
          <ac:spMkLst>
            <pc:docMk/>
            <pc:sldMk cId="1661535923" sldId="367"/>
            <ac:spMk id="25" creationId="{6D51E5C1-CA65-4AFC-B0D9-1C9E94142403}"/>
          </ac:spMkLst>
        </pc:spChg>
        <pc:picChg chg="mod">
          <ac:chgData name="Pamela Belyea" userId="c3c9ce8c59b8665e" providerId="LiveId" clId="{9B8B932C-F6FA-45A0-B410-2753E29FE26E}" dt="2021-02-27T23:36:22.740" v="684" actId="14100"/>
          <ac:picMkLst>
            <pc:docMk/>
            <pc:sldMk cId="1661535923" sldId="367"/>
            <ac:picMk id="6" creationId="{8D7BAC7A-8DBA-4FC9-87B6-1E5218BDB923}"/>
          </ac:picMkLst>
        </pc:picChg>
        <pc:picChg chg="mod">
          <ac:chgData name="Pamela Belyea" userId="c3c9ce8c59b8665e" providerId="LiveId" clId="{9B8B932C-F6FA-45A0-B410-2753E29FE26E}" dt="2021-02-27T23:36:50.133" v="688" actId="1076"/>
          <ac:picMkLst>
            <pc:docMk/>
            <pc:sldMk cId="1661535923" sldId="367"/>
            <ac:picMk id="7" creationId="{EF21D83F-E537-4E2F-80CF-95C00AA690C0}"/>
          </ac:picMkLst>
        </pc:picChg>
      </pc:sldChg>
      <pc:sldChg chg="modSp mod ord">
        <pc:chgData name="Pamela Belyea" userId="c3c9ce8c59b8665e" providerId="LiveId" clId="{9B8B932C-F6FA-45A0-B410-2753E29FE26E}" dt="2021-03-01T19:19:19.723" v="4441"/>
        <pc:sldMkLst>
          <pc:docMk/>
          <pc:sldMk cId="2009719184" sldId="369"/>
        </pc:sldMkLst>
        <pc:spChg chg="mod">
          <ac:chgData name="Pamela Belyea" userId="c3c9ce8c59b8665e" providerId="LiveId" clId="{9B8B932C-F6FA-45A0-B410-2753E29FE26E}" dt="2021-02-28T06:28:53.262" v="1816" actId="1076"/>
          <ac:spMkLst>
            <pc:docMk/>
            <pc:sldMk cId="2009719184" sldId="369"/>
            <ac:spMk id="2" creationId="{89EDA41A-CB1D-4968-BDCB-745930228A01}"/>
          </ac:spMkLst>
        </pc:spChg>
        <pc:spChg chg="mod">
          <ac:chgData name="Pamela Belyea" userId="c3c9ce8c59b8665e" providerId="LiveId" clId="{9B8B932C-F6FA-45A0-B410-2753E29FE26E}" dt="2021-02-28T06:29:06.939" v="1818" actId="1076"/>
          <ac:spMkLst>
            <pc:docMk/>
            <pc:sldMk cId="2009719184" sldId="369"/>
            <ac:spMk id="12" creationId="{F10587F4-BC87-4AD9-948C-A4EF8B302061}"/>
          </ac:spMkLst>
        </pc:spChg>
        <pc:spChg chg="mod">
          <ac:chgData name="Pamela Belyea" userId="c3c9ce8c59b8665e" providerId="LiveId" clId="{9B8B932C-F6FA-45A0-B410-2753E29FE26E}" dt="2021-02-28T06:29:19.980" v="1819" actId="1076"/>
          <ac:spMkLst>
            <pc:docMk/>
            <pc:sldMk cId="2009719184" sldId="369"/>
            <ac:spMk id="16" creationId="{3FDF81E8-A96C-4511-AE30-47F3B08D01AC}"/>
          </ac:spMkLst>
        </pc:spChg>
        <pc:spChg chg="mod">
          <ac:chgData name="Pamela Belyea" userId="c3c9ce8c59b8665e" providerId="LiveId" clId="{9B8B932C-F6FA-45A0-B410-2753E29FE26E}" dt="2021-02-28T05:47:46.710" v="1453" actId="208"/>
          <ac:spMkLst>
            <pc:docMk/>
            <pc:sldMk cId="2009719184" sldId="369"/>
            <ac:spMk id="25" creationId="{6D51E5C1-CA65-4AFC-B0D9-1C9E94142403}"/>
          </ac:spMkLst>
        </pc:spChg>
        <pc:picChg chg="mod">
          <ac:chgData name="Pamela Belyea" userId="c3c9ce8c59b8665e" providerId="LiveId" clId="{9B8B932C-F6FA-45A0-B410-2753E29FE26E}" dt="2021-02-28T06:29:33.142" v="1821" actId="1076"/>
          <ac:picMkLst>
            <pc:docMk/>
            <pc:sldMk cId="2009719184" sldId="369"/>
            <ac:picMk id="4" creationId="{3A65BA4E-17F0-401E-A2E1-F7259C973F03}"/>
          </ac:picMkLst>
        </pc:picChg>
        <pc:picChg chg="mod">
          <ac:chgData name="Pamela Belyea" userId="c3c9ce8c59b8665e" providerId="LiveId" clId="{9B8B932C-F6FA-45A0-B410-2753E29FE26E}" dt="2021-02-28T06:29:42.936" v="1822" actId="1076"/>
          <ac:picMkLst>
            <pc:docMk/>
            <pc:sldMk cId="2009719184" sldId="369"/>
            <ac:picMk id="11" creationId="{A5EF14F3-937A-4DEE-B249-C6B9A12B9380}"/>
          </ac:picMkLst>
        </pc:picChg>
        <pc:picChg chg="mod">
          <ac:chgData name="Pamela Belyea" userId="c3c9ce8c59b8665e" providerId="LiveId" clId="{9B8B932C-F6FA-45A0-B410-2753E29FE26E}" dt="2021-02-27T22:56:52.950" v="387" actId="14100"/>
          <ac:picMkLst>
            <pc:docMk/>
            <pc:sldMk cId="2009719184" sldId="369"/>
            <ac:picMk id="13" creationId="{1BAA9209-19F4-4F89-8CB6-7415ED35542F}"/>
          </ac:picMkLst>
        </pc:picChg>
      </pc:sldChg>
      <pc:sldChg chg="addSp delSp modSp mod">
        <pc:chgData name="Pamela Belyea" userId="c3c9ce8c59b8665e" providerId="LiveId" clId="{9B8B932C-F6FA-45A0-B410-2753E29FE26E}" dt="2021-03-01T01:42:38.057" v="2298" actId="207"/>
        <pc:sldMkLst>
          <pc:docMk/>
          <pc:sldMk cId="3403160258" sldId="373"/>
        </pc:sldMkLst>
        <pc:spChg chg="add del mod">
          <ac:chgData name="Pamela Belyea" userId="c3c9ce8c59b8665e" providerId="LiveId" clId="{9B8B932C-F6FA-45A0-B410-2753E29FE26E}" dt="2021-03-01T01:42:38.057" v="2298" actId="207"/>
          <ac:spMkLst>
            <pc:docMk/>
            <pc:sldMk cId="3403160258" sldId="373"/>
            <ac:spMk id="2" creationId="{D54950E4-2B26-4D0F-958A-AD08080BC4EB}"/>
          </ac:spMkLst>
        </pc:spChg>
        <pc:spChg chg="mod ord">
          <ac:chgData name="Pamela Belyea" userId="c3c9ce8c59b8665e" providerId="LiveId" clId="{9B8B932C-F6FA-45A0-B410-2753E29FE26E}" dt="2021-02-27T23:01:26.778" v="428" actId="166"/>
          <ac:spMkLst>
            <pc:docMk/>
            <pc:sldMk cId="3403160258" sldId="373"/>
            <ac:spMk id="4" creationId="{07A13F88-BC74-4A6D-ADD2-3F7F4BEDD7D4}"/>
          </ac:spMkLst>
        </pc:spChg>
        <pc:spChg chg="mod">
          <ac:chgData name="Pamela Belyea" userId="c3c9ce8c59b8665e" providerId="LiveId" clId="{9B8B932C-F6FA-45A0-B410-2753E29FE26E}" dt="2021-02-28T05:11:58.043" v="1171" actId="14100"/>
          <ac:spMkLst>
            <pc:docMk/>
            <pc:sldMk cId="3403160258" sldId="373"/>
            <ac:spMk id="6" creationId="{754CC9AE-6591-4123-89CC-ED7112FC9F92}"/>
          </ac:spMkLst>
        </pc:spChg>
        <pc:spChg chg="mod">
          <ac:chgData name="Pamela Belyea" userId="c3c9ce8c59b8665e" providerId="LiveId" clId="{9B8B932C-F6FA-45A0-B410-2753E29FE26E}" dt="2021-02-27T23:35:36.501" v="676" actId="1076"/>
          <ac:spMkLst>
            <pc:docMk/>
            <pc:sldMk cId="3403160258" sldId="373"/>
            <ac:spMk id="7" creationId="{1F22E370-15E5-4F9A-B62C-DA07ADDA3517}"/>
          </ac:spMkLst>
        </pc:spChg>
        <pc:spChg chg="mod">
          <ac:chgData name="Pamela Belyea" userId="c3c9ce8c59b8665e" providerId="LiveId" clId="{9B8B932C-F6FA-45A0-B410-2753E29FE26E}" dt="2021-02-27T23:00:46.828" v="425" actId="1076"/>
          <ac:spMkLst>
            <pc:docMk/>
            <pc:sldMk cId="3403160258" sldId="373"/>
            <ac:spMk id="8" creationId="{3EDD102A-1047-4301-A355-66BE877ED1EB}"/>
          </ac:spMkLst>
        </pc:spChg>
        <pc:spChg chg="add mod">
          <ac:chgData name="Pamela Belyea" userId="c3c9ce8c59b8665e" providerId="LiveId" clId="{9B8B932C-F6FA-45A0-B410-2753E29FE26E}" dt="2021-02-27T23:35:29.053" v="675" actId="1076"/>
          <ac:spMkLst>
            <pc:docMk/>
            <pc:sldMk cId="3403160258" sldId="373"/>
            <ac:spMk id="9" creationId="{B46755DF-96AC-48C8-A5CD-25FF6C69268D}"/>
          </ac:spMkLst>
        </pc:spChg>
        <pc:spChg chg="add mod">
          <ac:chgData name="Pamela Belyea" userId="c3c9ce8c59b8665e" providerId="LiveId" clId="{9B8B932C-F6FA-45A0-B410-2753E29FE26E}" dt="2021-02-27T22:58:11.388" v="398" actId="571"/>
          <ac:spMkLst>
            <pc:docMk/>
            <pc:sldMk cId="3403160258" sldId="373"/>
            <ac:spMk id="11" creationId="{6F5F979A-AC1E-484D-8AF6-0B2D978DB78A}"/>
          </ac:spMkLst>
        </pc:spChg>
        <pc:picChg chg="mod modCrop">
          <ac:chgData name="Pamela Belyea" userId="c3c9ce8c59b8665e" providerId="LiveId" clId="{9B8B932C-F6FA-45A0-B410-2753E29FE26E}" dt="2021-02-28T05:12:29.312" v="1173" actId="1076"/>
          <ac:picMkLst>
            <pc:docMk/>
            <pc:sldMk cId="3403160258" sldId="373"/>
            <ac:picMk id="5" creationId="{CA959FC8-310C-499E-BE36-3FA38F12ED40}"/>
          </ac:picMkLst>
        </pc:picChg>
        <pc:picChg chg="mod">
          <ac:chgData name="Pamela Belyea" userId="c3c9ce8c59b8665e" providerId="LiveId" clId="{9B8B932C-F6FA-45A0-B410-2753E29FE26E}" dt="2021-02-27T23:00:38.976" v="424" actId="1076"/>
          <ac:picMkLst>
            <pc:docMk/>
            <pc:sldMk cId="3403160258" sldId="373"/>
            <ac:picMk id="10" creationId="{A7C82202-20BA-4B4F-AF44-8E8699854538}"/>
          </ac:picMkLst>
        </pc:picChg>
      </pc:sldChg>
      <pc:sldChg chg="addSp delSp modSp mod">
        <pc:chgData name="Pamela Belyea" userId="c3c9ce8c59b8665e" providerId="LiveId" clId="{9B8B932C-F6FA-45A0-B410-2753E29FE26E}" dt="2021-03-01T18:32:43.931" v="4420" actId="113"/>
        <pc:sldMkLst>
          <pc:docMk/>
          <pc:sldMk cId="1492723437" sldId="374"/>
        </pc:sldMkLst>
        <pc:spChg chg="mod ord">
          <ac:chgData name="Pamela Belyea" userId="c3c9ce8c59b8665e" providerId="LiveId" clId="{9B8B932C-F6FA-45A0-B410-2753E29FE26E}" dt="2021-02-28T06:15:30.348" v="1752" actId="166"/>
          <ac:spMkLst>
            <pc:docMk/>
            <pc:sldMk cId="1492723437" sldId="374"/>
            <ac:spMk id="4" creationId="{B866F35E-4AB0-49B4-A1C4-49912013EC06}"/>
          </ac:spMkLst>
        </pc:spChg>
        <pc:spChg chg="add del mod">
          <ac:chgData name="Pamela Belyea" userId="c3c9ce8c59b8665e" providerId="LiveId" clId="{9B8B932C-F6FA-45A0-B410-2753E29FE26E}" dt="2021-03-01T18:32:43.931" v="4420" actId="113"/>
          <ac:spMkLst>
            <pc:docMk/>
            <pc:sldMk cId="1492723437" sldId="374"/>
            <ac:spMk id="8" creationId="{96C68B98-22EF-4D73-BAF7-989FEB6DFA10}"/>
          </ac:spMkLst>
        </pc:spChg>
        <pc:spChg chg="mod">
          <ac:chgData name="Pamela Belyea" userId="c3c9ce8c59b8665e" providerId="LiveId" clId="{9B8B932C-F6FA-45A0-B410-2753E29FE26E}" dt="2021-02-28T06:14:38.401" v="1747" actId="1076"/>
          <ac:spMkLst>
            <pc:docMk/>
            <pc:sldMk cId="1492723437" sldId="374"/>
            <ac:spMk id="10" creationId="{877CD572-589F-49D4-A398-FC17BAEC82A6}"/>
          </ac:spMkLst>
        </pc:spChg>
        <pc:picChg chg="mod modCrop">
          <ac:chgData name="Pamela Belyea" userId="c3c9ce8c59b8665e" providerId="LiveId" clId="{9B8B932C-F6FA-45A0-B410-2753E29FE26E}" dt="2021-02-28T06:15:24.493" v="1751" actId="1076"/>
          <ac:picMkLst>
            <pc:docMk/>
            <pc:sldMk cId="1492723437" sldId="374"/>
            <ac:picMk id="5" creationId="{7D4ABA24-ACF9-453E-B091-A302E09F1EB0}"/>
          </ac:picMkLst>
        </pc:picChg>
        <pc:picChg chg="mod">
          <ac:chgData name="Pamela Belyea" userId="c3c9ce8c59b8665e" providerId="LiveId" clId="{9B8B932C-F6FA-45A0-B410-2753E29FE26E}" dt="2021-02-28T06:15:00.106" v="1749" actId="1076"/>
          <ac:picMkLst>
            <pc:docMk/>
            <pc:sldMk cId="1492723437" sldId="374"/>
            <ac:picMk id="7" creationId="{8D4F8DC4-8077-4CA8-A976-3A11ED8F4754}"/>
          </ac:picMkLst>
        </pc:picChg>
      </pc:sldChg>
      <pc:sldChg chg="modSp mod">
        <pc:chgData name="Pamela Belyea" userId="c3c9ce8c59b8665e" providerId="LiveId" clId="{9B8B932C-F6FA-45A0-B410-2753E29FE26E}" dt="2021-02-28T05:13:42.127" v="1179" actId="1076"/>
        <pc:sldMkLst>
          <pc:docMk/>
          <pc:sldMk cId="3739999778" sldId="377"/>
        </pc:sldMkLst>
        <pc:spChg chg="mod">
          <ac:chgData name="Pamela Belyea" userId="c3c9ce8c59b8665e" providerId="LiveId" clId="{9B8B932C-F6FA-45A0-B410-2753E29FE26E}" dt="2021-02-27T23:42:21.344" v="737" actId="208"/>
          <ac:spMkLst>
            <pc:docMk/>
            <pc:sldMk cId="3739999778" sldId="377"/>
            <ac:spMk id="4" creationId="{F76651EB-64A6-4528-AFF1-CD2DDEF36D27}"/>
          </ac:spMkLst>
        </pc:spChg>
        <pc:spChg chg="mod">
          <ac:chgData name="Pamela Belyea" userId="c3c9ce8c59b8665e" providerId="LiveId" clId="{9B8B932C-F6FA-45A0-B410-2753E29FE26E}" dt="2021-02-27T23:42:15.410" v="736" actId="208"/>
          <ac:spMkLst>
            <pc:docMk/>
            <pc:sldMk cId="3739999778" sldId="377"/>
            <ac:spMk id="6" creationId="{8B51BB18-76BC-40F1-86FA-4502EF0657F9}"/>
          </ac:spMkLst>
        </pc:spChg>
        <pc:picChg chg="mod">
          <ac:chgData name="Pamela Belyea" userId="c3c9ce8c59b8665e" providerId="LiveId" clId="{9B8B932C-F6FA-45A0-B410-2753E29FE26E}" dt="2021-02-28T05:13:42.127" v="1179" actId="1076"/>
          <ac:picMkLst>
            <pc:docMk/>
            <pc:sldMk cId="3739999778" sldId="377"/>
            <ac:picMk id="21" creationId="{CDACE46E-5797-466B-9556-6DDBE3DE7569}"/>
          </ac:picMkLst>
        </pc:picChg>
      </pc:sldChg>
      <pc:sldChg chg="addSp delSp modSp mod">
        <pc:chgData name="Pamela Belyea" userId="c3c9ce8c59b8665e" providerId="LiveId" clId="{9B8B932C-F6FA-45A0-B410-2753E29FE26E}" dt="2021-03-01T19:20:31.239" v="4443" actId="113"/>
        <pc:sldMkLst>
          <pc:docMk/>
          <pc:sldMk cId="3406270670" sldId="378"/>
        </pc:sldMkLst>
        <pc:spChg chg="mod">
          <ac:chgData name="Pamela Belyea" userId="c3c9ce8c59b8665e" providerId="LiveId" clId="{9B8B932C-F6FA-45A0-B410-2753E29FE26E}" dt="2021-03-01T05:17:44.583" v="2465" actId="14100"/>
          <ac:spMkLst>
            <pc:docMk/>
            <pc:sldMk cId="3406270670" sldId="378"/>
            <ac:spMk id="2" creationId="{6FF9CE43-E1CF-498F-9220-0128F7C4F8D5}"/>
          </ac:spMkLst>
        </pc:spChg>
        <pc:spChg chg="mod">
          <ac:chgData name="Pamela Belyea" userId="c3c9ce8c59b8665e" providerId="LiveId" clId="{9B8B932C-F6FA-45A0-B410-2753E29FE26E}" dt="2021-03-01T05:25:34.604" v="2518" actId="1076"/>
          <ac:spMkLst>
            <pc:docMk/>
            <pc:sldMk cId="3406270670" sldId="378"/>
            <ac:spMk id="4" creationId="{33CD629B-24F7-4D8F-BD4B-05568050DD4B}"/>
          </ac:spMkLst>
        </pc:spChg>
        <pc:spChg chg="del mod">
          <ac:chgData name="Pamela Belyea" userId="c3c9ce8c59b8665e" providerId="LiveId" clId="{9B8B932C-F6FA-45A0-B410-2753E29FE26E}" dt="2021-03-01T05:17:52.167" v="2467" actId="478"/>
          <ac:spMkLst>
            <pc:docMk/>
            <pc:sldMk cId="3406270670" sldId="378"/>
            <ac:spMk id="7" creationId="{60ACCBE6-1EDC-41DF-A81E-65D7E091FD2B}"/>
          </ac:spMkLst>
        </pc:spChg>
        <pc:spChg chg="del">
          <ac:chgData name="Pamela Belyea" userId="c3c9ce8c59b8665e" providerId="LiveId" clId="{9B8B932C-F6FA-45A0-B410-2753E29FE26E}" dt="2021-03-01T05:17:56.303" v="2468" actId="478"/>
          <ac:spMkLst>
            <pc:docMk/>
            <pc:sldMk cId="3406270670" sldId="378"/>
            <ac:spMk id="8" creationId="{F2ACA24E-281D-4426-92DC-6BB00BB6C4BC}"/>
          </ac:spMkLst>
        </pc:spChg>
        <pc:spChg chg="add mod">
          <ac:chgData name="Pamela Belyea" userId="c3c9ce8c59b8665e" providerId="LiveId" clId="{9B8B932C-F6FA-45A0-B410-2753E29FE26E}" dt="2021-03-01T19:20:31.239" v="4443" actId="113"/>
          <ac:spMkLst>
            <pc:docMk/>
            <pc:sldMk cId="3406270670" sldId="378"/>
            <ac:spMk id="12" creationId="{65165FD6-4EF8-430F-9EA5-A026EB8557B7}"/>
          </ac:spMkLst>
        </pc:spChg>
        <pc:spChg chg="add mod">
          <ac:chgData name="Pamela Belyea" userId="c3c9ce8c59b8665e" providerId="LiveId" clId="{9B8B932C-F6FA-45A0-B410-2753E29FE26E}" dt="2021-03-01T05:48:22.441" v="3910" actId="14100"/>
          <ac:spMkLst>
            <pc:docMk/>
            <pc:sldMk cId="3406270670" sldId="378"/>
            <ac:spMk id="13" creationId="{12861DF1-A976-49B7-8A8C-6D2D41287BA6}"/>
          </ac:spMkLst>
        </pc:spChg>
        <pc:graphicFrameChg chg="add del mod modGraphic">
          <ac:chgData name="Pamela Belyea" userId="c3c9ce8c59b8665e" providerId="LiveId" clId="{9B8B932C-F6FA-45A0-B410-2753E29FE26E}" dt="2021-03-01T05:20:34.550" v="2490" actId="478"/>
          <ac:graphicFrameMkLst>
            <pc:docMk/>
            <pc:sldMk cId="3406270670" sldId="378"/>
            <ac:graphicFrameMk id="3" creationId="{BA2CAE24-966D-4A45-8733-EF7BC1BD3A57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21:37.650" v="2497"/>
          <ac:graphicFrameMkLst>
            <pc:docMk/>
            <pc:sldMk cId="3406270670" sldId="378"/>
            <ac:graphicFrameMk id="5" creationId="{8D920E72-FA93-4E1E-879C-A2E5D673B80F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24:00.518" v="2508" actId="478"/>
          <ac:graphicFrameMkLst>
            <pc:docMk/>
            <pc:sldMk cId="3406270670" sldId="378"/>
            <ac:graphicFrameMk id="9" creationId="{FD70DFEF-0238-4F1F-AC46-F8B796715274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41:53.566" v="3222" actId="478"/>
          <ac:graphicFrameMkLst>
            <pc:docMk/>
            <pc:sldMk cId="3406270670" sldId="378"/>
            <ac:graphicFrameMk id="10" creationId="{94D5EBD3-E7C3-4FA8-9935-67DA8EBFF6FD}"/>
          </ac:graphicFrameMkLst>
        </pc:graphicFrameChg>
        <pc:graphicFrameChg chg="add del mod modGraphic">
          <ac:chgData name="Pamela Belyea" userId="c3c9ce8c59b8665e" providerId="LiveId" clId="{9B8B932C-F6FA-45A0-B410-2753E29FE26E}" dt="2021-03-01T05:44:09.995" v="3539" actId="478"/>
          <ac:graphicFrameMkLst>
            <pc:docMk/>
            <pc:sldMk cId="3406270670" sldId="378"/>
            <ac:graphicFrameMk id="11" creationId="{B7AAF43B-0014-4DD7-A6A7-760E96986837}"/>
          </ac:graphicFrameMkLst>
        </pc:graphicFrameChg>
        <pc:picChg chg="mod">
          <ac:chgData name="Pamela Belyea" userId="c3c9ce8c59b8665e" providerId="LiveId" clId="{9B8B932C-F6FA-45A0-B410-2753E29FE26E}" dt="2021-03-01T05:48:38.681" v="3911" actId="1076"/>
          <ac:picMkLst>
            <pc:docMk/>
            <pc:sldMk cId="3406270670" sldId="378"/>
            <ac:picMk id="6" creationId="{618CCBEB-DEF5-473A-83EB-5D66458947C8}"/>
          </ac:picMkLst>
        </pc:picChg>
      </pc:sldChg>
      <pc:sldChg chg="addSp modSp del mod ord modTransition">
        <pc:chgData name="Pamela Belyea" userId="c3c9ce8c59b8665e" providerId="LiveId" clId="{9B8B932C-F6FA-45A0-B410-2753E29FE26E}" dt="2021-03-01T00:11:56.708" v="2096" actId="2696"/>
        <pc:sldMkLst>
          <pc:docMk/>
          <pc:sldMk cId="2444928148" sldId="379"/>
        </pc:sldMkLst>
        <pc:spChg chg="mod">
          <ac:chgData name="Pamela Belyea" userId="c3c9ce8c59b8665e" providerId="LiveId" clId="{9B8B932C-F6FA-45A0-B410-2753E29FE26E}" dt="2021-02-27T22:41:58.014" v="199" actId="1076"/>
          <ac:spMkLst>
            <pc:docMk/>
            <pc:sldMk cId="2444928148" sldId="379"/>
            <ac:spMk id="10" creationId="{3DE55373-BC84-42E6-9AD7-47BAFDE64118}"/>
          </ac:spMkLst>
        </pc:spChg>
        <pc:spChg chg="mod">
          <ac:chgData name="Pamela Belyea" userId="c3c9ce8c59b8665e" providerId="LiveId" clId="{9B8B932C-F6FA-45A0-B410-2753E29FE26E}" dt="2021-02-27T22:41:24.356" v="195" actId="1076"/>
          <ac:spMkLst>
            <pc:docMk/>
            <pc:sldMk cId="2444928148" sldId="379"/>
            <ac:spMk id="11" creationId="{2504A7C6-5A0A-442B-897E-CAFF54D73FE6}"/>
          </ac:spMkLst>
        </pc:spChg>
        <pc:spChg chg="add mod">
          <ac:chgData name="Pamela Belyea" userId="c3c9ce8c59b8665e" providerId="LiveId" clId="{9B8B932C-F6FA-45A0-B410-2753E29FE26E}" dt="2021-02-28T05:51:47.263" v="1462" actId="14100"/>
          <ac:spMkLst>
            <pc:docMk/>
            <pc:sldMk cId="2444928148" sldId="379"/>
            <ac:spMk id="12" creationId="{4B225A6E-3FF3-43F5-9459-661466308295}"/>
          </ac:spMkLst>
        </pc:spChg>
        <pc:picChg chg="add mod">
          <ac:chgData name="Pamela Belyea" userId="c3c9ce8c59b8665e" providerId="LiveId" clId="{9B8B932C-F6FA-45A0-B410-2753E29FE26E}" dt="2021-02-27T22:41:19.741" v="194" actId="1076"/>
          <ac:picMkLst>
            <pc:docMk/>
            <pc:sldMk cId="2444928148" sldId="379"/>
            <ac:picMk id="14" creationId="{4952AE2F-51AD-4B2C-8F39-AC657C5EA346}"/>
          </ac:picMkLst>
        </pc:picChg>
      </pc:sldChg>
      <pc:sldChg chg="addSp delSp modSp new mod modClrScheme chgLayout">
        <pc:chgData name="Pamela Belyea" userId="c3c9ce8c59b8665e" providerId="LiveId" clId="{9B8B932C-F6FA-45A0-B410-2753E29FE26E}" dt="2021-02-28T06:07:07.789" v="1681" actId="1076"/>
        <pc:sldMkLst>
          <pc:docMk/>
          <pc:sldMk cId="3083124862" sldId="380"/>
        </pc:sldMkLst>
        <pc:spChg chg="del">
          <ac:chgData name="Pamela Belyea" userId="c3c9ce8c59b8665e" providerId="LiveId" clId="{9B8B932C-F6FA-45A0-B410-2753E29FE26E}" dt="2021-02-27T22:55:52.217" v="378" actId="700"/>
          <ac:spMkLst>
            <pc:docMk/>
            <pc:sldMk cId="3083124862" sldId="380"/>
            <ac:spMk id="2" creationId="{DDA98E17-8244-46E1-BDF4-755B0738DCF6}"/>
          </ac:spMkLst>
        </pc:spChg>
        <pc:spChg chg="del">
          <ac:chgData name="Pamela Belyea" userId="c3c9ce8c59b8665e" providerId="LiveId" clId="{9B8B932C-F6FA-45A0-B410-2753E29FE26E}" dt="2021-02-27T22:55:52.217" v="378" actId="700"/>
          <ac:spMkLst>
            <pc:docMk/>
            <pc:sldMk cId="3083124862" sldId="380"/>
            <ac:spMk id="3" creationId="{8CAB5503-55AF-44D0-92BE-62159F608B95}"/>
          </ac:spMkLst>
        </pc:spChg>
        <pc:spChg chg="add mod ord">
          <ac:chgData name="Pamela Belyea" userId="c3c9ce8c59b8665e" providerId="LiveId" clId="{9B8B932C-F6FA-45A0-B410-2753E29FE26E}" dt="2021-02-27T23:12:40.695" v="498" actId="166"/>
          <ac:spMkLst>
            <pc:docMk/>
            <pc:sldMk cId="3083124862" sldId="380"/>
            <ac:spMk id="4" creationId="{66E0C44A-34DD-4327-8BF3-C6E01B968015}"/>
          </ac:spMkLst>
        </pc:spChg>
        <pc:spChg chg="add del mod">
          <ac:chgData name="Pamela Belyea" userId="c3c9ce8c59b8665e" providerId="LiveId" clId="{9B8B932C-F6FA-45A0-B410-2753E29FE26E}" dt="2021-02-28T06:06:15.084" v="1673" actId="478"/>
          <ac:spMkLst>
            <pc:docMk/>
            <pc:sldMk cId="3083124862" sldId="380"/>
            <ac:spMk id="9" creationId="{EABD3108-26C1-4ED1-8EEA-31E9AB651E55}"/>
          </ac:spMkLst>
        </pc:spChg>
        <pc:spChg chg="add mod">
          <ac:chgData name="Pamela Belyea" userId="c3c9ce8c59b8665e" providerId="LiveId" clId="{9B8B932C-F6FA-45A0-B410-2753E29FE26E}" dt="2021-02-28T06:01:50.838" v="1496"/>
          <ac:spMkLst>
            <pc:docMk/>
            <pc:sldMk cId="3083124862" sldId="380"/>
            <ac:spMk id="11" creationId="{A5AED8B4-D884-4E1F-9EDA-2D861DDA26A0}"/>
          </ac:spMkLst>
        </pc:spChg>
        <pc:spChg chg="add mod">
          <ac:chgData name="Pamela Belyea" userId="c3c9ce8c59b8665e" providerId="LiveId" clId="{9B8B932C-F6FA-45A0-B410-2753E29FE26E}" dt="2021-02-28T06:05:41.934" v="1666" actId="1076"/>
          <ac:spMkLst>
            <pc:docMk/>
            <pc:sldMk cId="3083124862" sldId="380"/>
            <ac:spMk id="14" creationId="{9133C491-B645-4681-9C89-C250062A558E}"/>
          </ac:spMkLst>
        </pc:spChg>
        <pc:spChg chg="add mod">
          <ac:chgData name="Pamela Belyea" userId="c3c9ce8c59b8665e" providerId="LiveId" clId="{9B8B932C-F6FA-45A0-B410-2753E29FE26E}" dt="2021-02-28T06:04:57.362" v="1661" actId="14100"/>
          <ac:spMkLst>
            <pc:docMk/>
            <pc:sldMk cId="3083124862" sldId="380"/>
            <ac:spMk id="15" creationId="{FFC09F76-A311-409F-A465-80464C195D6A}"/>
          </ac:spMkLst>
        </pc:spChg>
        <pc:picChg chg="add del mod modCrop">
          <ac:chgData name="Pamela Belyea" userId="c3c9ce8c59b8665e" providerId="LiveId" clId="{9B8B932C-F6FA-45A0-B410-2753E29FE26E}" dt="2021-02-27T23:08:17.497" v="466" actId="478"/>
          <ac:picMkLst>
            <pc:docMk/>
            <pc:sldMk cId="3083124862" sldId="380"/>
            <ac:picMk id="6" creationId="{BBC3CD78-BE7D-4791-8D78-1126B4D14232}"/>
          </ac:picMkLst>
        </pc:picChg>
        <pc:picChg chg="add mod modCrop">
          <ac:chgData name="Pamela Belyea" userId="c3c9ce8c59b8665e" providerId="LiveId" clId="{9B8B932C-F6FA-45A0-B410-2753E29FE26E}" dt="2021-02-27T23:18:03.816" v="536" actId="1076"/>
          <ac:picMkLst>
            <pc:docMk/>
            <pc:sldMk cId="3083124862" sldId="380"/>
            <ac:picMk id="8" creationId="{2086D752-FD22-4057-BEA0-9BB8DC314E52}"/>
          </ac:picMkLst>
        </pc:picChg>
        <pc:picChg chg="add mod">
          <ac:chgData name="Pamela Belyea" userId="c3c9ce8c59b8665e" providerId="LiveId" clId="{9B8B932C-F6FA-45A0-B410-2753E29FE26E}" dt="2021-02-28T05:57:35.687" v="1489" actId="1076"/>
          <ac:picMkLst>
            <pc:docMk/>
            <pc:sldMk cId="3083124862" sldId="380"/>
            <ac:picMk id="13" creationId="{F2FD64F1-813F-473F-816E-DBE8055D10F5}"/>
          </ac:picMkLst>
        </pc:picChg>
        <pc:picChg chg="add del mod">
          <ac:chgData name="Pamela Belyea" userId="c3c9ce8c59b8665e" providerId="LiveId" clId="{9B8B932C-F6FA-45A0-B410-2753E29FE26E}" dt="2021-02-28T06:06:36.926" v="1674" actId="478"/>
          <ac:picMkLst>
            <pc:docMk/>
            <pc:sldMk cId="3083124862" sldId="380"/>
            <ac:picMk id="17" creationId="{26D1CAE0-007B-46F1-B3D8-4472AE6D844B}"/>
          </ac:picMkLst>
        </pc:picChg>
        <pc:picChg chg="add mod">
          <ac:chgData name="Pamela Belyea" userId="c3c9ce8c59b8665e" providerId="LiveId" clId="{9B8B932C-F6FA-45A0-B410-2753E29FE26E}" dt="2021-02-28T06:07:07.789" v="1681" actId="1076"/>
          <ac:picMkLst>
            <pc:docMk/>
            <pc:sldMk cId="3083124862" sldId="380"/>
            <ac:picMk id="19" creationId="{17609F0E-A035-46FE-A25A-8AE37B0A5DB0}"/>
          </ac:picMkLst>
        </pc:picChg>
      </pc:sldChg>
      <pc:sldChg chg="addSp delSp modSp new mod modClrScheme chgLayout">
        <pc:chgData name="Pamela Belyea" userId="c3c9ce8c59b8665e" providerId="LiveId" clId="{9B8B932C-F6FA-45A0-B410-2753E29FE26E}" dt="2021-02-28T06:42:21.039" v="1903" actId="1076"/>
        <pc:sldMkLst>
          <pc:docMk/>
          <pc:sldMk cId="3244288544" sldId="381"/>
        </pc:sldMkLst>
        <pc:spChg chg="del">
          <ac:chgData name="Pamela Belyea" userId="c3c9ce8c59b8665e" providerId="LiveId" clId="{9B8B932C-F6FA-45A0-B410-2753E29FE26E}" dt="2021-02-28T06:31:20.559" v="1826" actId="700"/>
          <ac:spMkLst>
            <pc:docMk/>
            <pc:sldMk cId="3244288544" sldId="381"/>
            <ac:spMk id="2" creationId="{179F5E3C-C72D-420F-8A5F-124D6B591654}"/>
          </ac:spMkLst>
        </pc:spChg>
        <pc:spChg chg="del">
          <ac:chgData name="Pamela Belyea" userId="c3c9ce8c59b8665e" providerId="LiveId" clId="{9B8B932C-F6FA-45A0-B410-2753E29FE26E}" dt="2021-02-28T06:31:20.559" v="1826" actId="700"/>
          <ac:spMkLst>
            <pc:docMk/>
            <pc:sldMk cId="3244288544" sldId="381"/>
            <ac:spMk id="3" creationId="{7F1A9D12-492F-4E42-9AAB-1130E097C326}"/>
          </ac:spMkLst>
        </pc:spChg>
        <pc:spChg chg="del">
          <ac:chgData name="Pamela Belyea" userId="c3c9ce8c59b8665e" providerId="LiveId" clId="{9B8B932C-F6FA-45A0-B410-2753E29FE26E}" dt="2021-02-28T06:31:20.559" v="1826" actId="700"/>
          <ac:spMkLst>
            <pc:docMk/>
            <pc:sldMk cId="3244288544" sldId="381"/>
            <ac:spMk id="4" creationId="{9B65E71D-0781-4DF4-9CAF-EBFA602C1E0F}"/>
          </ac:spMkLst>
        </pc:spChg>
        <pc:spChg chg="add mod ord">
          <ac:chgData name="Pamela Belyea" userId="c3c9ce8c59b8665e" providerId="LiveId" clId="{9B8B932C-F6FA-45A0-B410-2753E29FE26E}" dt="2021-02-28T06:35:16.432" v="1848" actId="166"/>
          <ac:spMkLst>
            <pc:docMk/>
            <pc:sldMk cId="3244288544" sldId="381"/>
            <ac:spMk id="5" creationId="{4D47A598-D521-46B4-BF54-6A15CCF3576A}"/>
          </ac:spMkLst>
        </pc:spChg>
        <pc:spChg chg="add mod ord">
          <ac:chgData name="Pamela Belyea" userId="c3c9ce8c59b8665e" providerId="LiveId" clId="{9B8B932C-F6FA-45A0-B410-2753E29FE26E}" dt="2021-02-28T06:40:25.049" v="1882" actId="166"/>
          <ac:spMkLst>
            <pc:docMk/>
            <pc:sldMk cId="3244288544" sldId="381"/>
            <ac:spMk id="6" creationId="{D8DA10E4-3C00-43D3-8A37-6B124E395820}"/>
          </ac:spMkLst>
        </pc:spChg>
        <pc:spChg chg="add mod">
          <ac:chgData name="Pamela Belyea" userId="c3c9ce8c59b8665e" providerId="LiveId" clId="{9B8B932C-F6FA-45A0-B410-2753E29FE26E}" dt="2021-02-28T06:42:16.175" v="1902" actId="207"/>
          <ac:spMkLst>
            <pc:docMk/>
            <pc:sldMk cId="3244288544" sldId="381"/>
            <ac:spMk id="14" creationId="{F6FD4FD5-3E8A-44C3-A122-3F4A3F80F746}"/>
          </ac:spMkLst>
        </pc:spChg>
        <pc:picChg chg="add mod ord">
          <ac:chgData name="Pamela Belyea" userId="c3c9ce8c59b8665e" providerId="LiveId" clId="{9B8B932C-F6FA-45A0-B410-2753E29FE26E}" dt="2021-02-28T06:35:03.889" v="1847" actId="166"/>
          <ac:picMkLst>
            <pc:docMk/>
            <pc:sldMk cId="3244288544" sldId="381"/>
            <ac:picMk id="8" creationId="{46C9811F-192E-4FB5-B96E-866A2D3E1BC7}"/>
          </ac:picMkLst>
        </pc:picChg>
        <pc:picChg chg="add mod ord">
          <ac:chgData name="Pamela Belyea" userId="c3c9ce8c59b8665e" providerId="LiveId" clId="{9B8B932C-F6FA-45A0-B410-2753E29FE26E}" dt="2021-02-28T06:41:17.501" v="1891" actId="1076"/>
          <ac:picMkLst>
            <pc:docMk/>
            <pc:sldMk cId="3244288544" sldId="381"/>
            <ac:picMk id="9" creationId="{7037C305-1795-445E-8DA4-08ACBE395B02}"/>
          </ac:picMkLst>
        </pc:picChg>
        <pc:picChg chg="add mod">
          <ac:chgData name="Pamela Belyea" userId="c3c9ce8c59b8665e" providerId="LiveId" clId="{9B8B932C-F6FA-45A0-B410-2753E29FE26E}" dt="2021-02-28T06:40:46.451" v="1885" actId="14100"/>
          <ac:picMkLst>
            <pc:docMk/>
            <pc:sldMk cId="3244288544" sldId="381"/>
            <ac:picMk id="11" creationId="{25783AEE-5B4C-4269-86E3-7AEB29D0B715}"/>
          </ac:picMkLst>
        </pc:picChg>
        <pc:picChg chg="add mod">
          <ac:chgData name="Pamela Belyea" userId="c3c9ce8c59b8665e" providerId="LiveId" clId="{9B8B932C-F6FA-45A0-B410-2753E29FE26E}" dt="2021-02-28T06:38:59.134" v="1871" actId="1076"/>
          <ac:picMkLst>
            <pc:docMk/>
            <pc:sldMk cId="3244288544" sldId="381"/>
            <ac:picMk id="13" creationId="{8FDE23BF-AE74-493D-9A81-2D790365A7FC}"/>
          </ac:picMkLst>
        </pc:picChg>
        <pc:picChg chg="add mod">
          <ac:chgData name="Pamela Belyea" userId="c3c9ce8c59b8665e" providerId="LiveId" clId="{9B8B932C-F6FA-45A0-B410-2753E29FE26E}" dt="2021-02-28T06:42:21.039" v="1903" actId="1076"/>
          <ac:picMkLst>
            <pc:docMk/>
            <pc:sldMk cId="3244288544" sldId="381"/>
            <ac:picMk id="16" creationId="{271CBB30-8C80-4127-AE56-6C93A91DD8F6}"/>
          </ac:picMkLst>
        </pc:picChg>
      </pc:sldChg>
      <pc:sldChg chg="addSp delSp modSp new del mod modClrScheme chgLayout">
        <pc:chgData name="Pamela Belyea" userId="c3c9ce8c59b8665e" providerId="LiveId" clId="{9B8B932C-F6FA-45A0-B410-2753E29FE26E}" dt="2021-02-28T23:28:22.750" v="2078" actId="47"/>
        <pc:sldMkLst>
          <pc:docMk/>
          <pc:sldMk cId="2061765286" sldId="382"/>
        </pc:sldMkLst>
        <pc:spChg chg="del">
          <ac:chgData name="Pamela Belyea" userId="c3c9ce8c59b8665e" providerId="LiveId" clId="{9B8B932C-F6FA-45A0-B410-2753E29FE26E}" dt="2021-02-28T23:15:44.787" v="1961" actId="700"/>
          <ac:spMkLst>
            <pc:docMk/>
            <pc:sldMk cId="2061765286" sldId="382"/>
            <ac:spMk id="2" creationId="{163410AF-1E85-4239-A309-3447AB31CF2D}"/>
          </ac:spMkLst>
        </pc:spChg>
        <pc:spChg chg="del">
          <ac:chgData name="Pamela Belyea" userId="c3c9ce8c59b8665e" providerId="LiveId" clId="{9B8B932C-F6FA-45A0-B410-2753E29FE26E}" dt="2021-02-28T23:15:44.787" v="1961" actId="700"/>
          <ac:spMkLst>
            <pc:docMk/>
            <pc:sldMk cId="2061765286" sldId="382"/>
            <ac:spMk id="3" creationId="{206A522C-9604-453D-A008-EE5CFE587C73}"/>
          </ac:spMkLst>
        </pc:spChg>
        <pc:spChg chg="del">
          <ac:chgData name="Pamela Belyea" userId="c3c9ce8c59b8665e" providerId="LiveId" clId="{9B8B932C-F6FA-45A0-B410-2753E29FE26E}" dt="2021-02-28T23:15:44.787" v="1961" actId="700"/>
          <ac:spMkLst>
            <pc:docMk/>
            <pc:sldMk cId="2061765286" sldId="382"/>
            <ac:spMk id="4" creationId="{D60D727D-E0E6-4D5C-9C50-C80E2936EFD3}"/>
          </ac:spMkLst>
        </pc:spChg>
        <pc:spChg chg="add mod">
          <ac:chgData name="Pamela Belyea" userId="c3c9ce8c59b8665e" providerId="LiveId" clId="{9B8B932C-F6FA-45A0-B410-2753E29FE26E}" dt="2021-02-28T23:16:16.966" v="1965" actId="1582"/>
          <ac:spMkLst>
            <pc:docMk/>
            <pc:sldMk cId="2061765286" sldId="382"/>
            <ac:spMk id="5" creationId="{8FCB1E04-AD20-4635-943D-60055BCA5101}"/>
          </ac:spMkLst>
        </pc:spChg>
      </pc:sldChg>
      <pc:sldChg chg="addSp delSp modSp add mod">
        <pc:chgData name="Pamela Belyea" userId="c3c9ce8c59b8665e" providerId="LiveId" clId="{9B8B932C-F6FA-45A0-B410-2753E29FE26E}" dt="2021-03-01T04:52:27.750" v="2373" actId="14100"/>
        <pc:sldMkLst>
          <pc:docMk/>
          <pc:sldMk cId="2465994183" sldId="383"/>
        </pc:sldMkLst>
        <pc:spChg chg="ord">
          <ac:chgData name="Pamela Belyea" userId="c3c9ce8c59b8665e" providerId="LiveId" clId="{9B8B932C-F6FA-45A0-B410-2753E29FE26E}" dt="2021-03-01T04:50:29.053" v="2368" actId="166"/>
          <ac:spMkLst>
            <pc:docMk/>
            <pc:sldMk cId="2465994183" sldId="383"/>
            <ac:spMk id="6" creationId="{8B51BB18-76BC-40F1-86FA-4502EF0657F9}"/>
          </ac:spMkLst>
        </pc:spChg>
        <pc:spChg chg="add mod">
          <ac:chgData name="Pamela Belyea" userId="c3c9ce8c59b8665e" providerId="LiveId" clId="{9B8B932C-F6FA-45A0-B410-2753E29FE26E}" dt="2021-03-01T02:50:14.526" v="2351" actId="1076"/>
          <ac:spMkLst>
            <pc:docMk/>
            <pc:sldMk cId="2465994183" sldId="383"/>
            <ac:spMk id="13" creationId="{218A6DDC-C83E-4299-B396-4CD68593F43A}"/>
          </ac:spMkLst>
        </pc:spChg>
        <pc:spChg chg="del mod">
          <ac:chgData name="Pamela Belyea" userId="c3c9ce8c59b8665e" providerId="LiveId" clId="{9B8B932C-F6FA-45A0-B410-2753E29FE26E}" dt="2021-02-28T23:28:20.500" v="2075"/>
          <ac:spMkLst>
            <pc:docMk/>
            <pc:sldMk cId="2465994183" sldId="383"/>
            <ac:spMk id="15" creationId="{37A17AE5-0373-4E7D-85CF-30D02EBF595E}"/>
          </ac:spMkLst>
        </pc:spChg>
        <pc:spChg chg="add mod">
          <ac:chgData name="Pamela Belyea" userId="c3c9ce8c59b8665e" providerId="LiveId" clId="{9B8B932C-F6FA-45A0-B410-2753E29FE26E}" dt="2021-03-01T04:50:18.646" v="2367" actId="113"/>
          <ac:spMkLst>
            <pc:docMk/>
            <pc:sldMk cId="2465994183" sldId="383"/>
            <ac:spMk id="16" creationId="{A0317543-C9C4-4D72-8434-54220FBE86E5}"/>
          </ac:spMkLst>
        </pc:spChg>
        <pc:spChg chg="del mod">
          <ac:chgData name="Pamela Belyea" userId="c3c9ce8c59b8665e" providerId="LiveId" clId="{9B8B932C-F6FA-45A0-B410-2753E29FE26E}" dt="2021-02-28T23:28:20.503" v="2077"/>
          <ac:spMkLst>
            <pc:docMk/>
            <pc:sldMk cId="2465994183" sldId="383"/>
            <ac:spMk id="17" creationId="{76EB26E2-EE45-4524-87D0-57BF6260380B}"/>
          </ac:spMkLst>
        </pc:spChg>
        <pc:picChg chg="add mod">
          <ac:chgData name="Pamela Belyea" userId="c3c9ce8c59b8665e" providerId="LiveId" clId="{9B8B932C-F6FA-45A0-B410-2753E29FE26E}" dt="2021-03-01T04:51:36.974" v="2371" actId="1076"/>
          <ac:picMkLst>
            <pc:docMk/>
            <pc:sldMk cId="2465994183" sldId="383"/>
            <ac:picMk id="9" creationId="{C42D2634-3DBF-4316-923F-D68C6D79DEE4}"/>
          </ac:picMkLst>
        </pc:picChg>
        <pc:picChg chg="del">
          <ac:chgData name="Pamela Belyea" userId="c3c9ce8c59b8665e" providerId="LiveId" clId="{9B8B932C-F6FA-45A0-B410-2753E29FE26E}" dt="2021-02-28T23:28:07.464" v="2069" actId="478"/>
          <ac:picMkLst>
            <pc:docMk/>
            <pc:sldMk cId="2465994183" sldId="383"/>
            <ac:picMk id="12" creationId="{A7502A3F-63D0-4A5B-8935-45D8169FE5B9}"/>
          </ac:picMkLst>
        </pc:picChg>
        <pc:picChg chg="add del mod">
          <ac:chgData name="Pamela Belyea" userId="c3c9ce8c59b8665e" providerId="LiveId" clId="{9B8B932C-F6FA-45A0-B410-2753E29FE26E}" dt="2021-03-01T04:49:30.951" v="2356" actId="478"/>
          <ac:picMkLst>
            <pc:docMk/>
            <pc:sldMk cId="2465994183" sldId="383"/>
            <ac:picMk id="14" creationId="{14594A68-A06A-4DE3-8C9C-CDAACB62E35D}"/>
          </ac:picMkLst>
        </pc:picChg>
        <pc:picChg chg="mod">
          <ac:chgData name="Pamela Belyea" userId="c3c9ce8c59b8665e" providerId="LiveId" clId="{9B8B932C-F6FA-45A0-B410-2753E29FE26E}" dt="2021-03-01T04:51:45.401" v="2372" actId="1076"/>
          <ac:picMkLst>
            <pc:docMk/>
            <pc:sldMk cId="2465994183" sldId="383"/>
            <ac:picMk id="18" creationId="{21B2EDEF-EDED-4170-81BD-7E219A52E85A}"/>
          </ac:picMkLst>
        </pc:picChg>
        <pc:picChg chg="del">
          <ac:chgData name="Pamela Belyea" userId="c3c9ce8c59b8665e" providerId="LiveId" clId="{9B8B932C-F6FA-45A0-B410-2753E29FE26E}" dt="2021-02-28T23:28:20.497" v="2073" actId="478"/>
          <ac:picMkLst>
            <pc:docMk/>
            <pc:sldMk cId="2465994183" sldId="383"/>
            <ac:picMk id="19" creationId="{25E0AF88-B08C-4CD5-AC7C-B2282B2A1A7D}"/>
          </ac:picMkLst>
        </pc:picChg>
        <pc:picChg chg="add mod">
          <ac:chgData name="Pamela Belyea" userId="c3c9ce8c59b8665e" providerId="LiveId" clId="{9B8B932C-F6FA-45A0-B410-2753E29FE26E}" dt="2021-03-01T04:52:27.750" v="2373" actId="14100"/>
          <ac:picMkLst>
            <pc:docMk/>
            <pc:sldMk cId="2465994183" sldId="383"/>
            <ac:picMk id="21" creationId="{40BAC87B-22C3-4B71-8FD7-FC1E415412E9}"/>
          </ac:picMkLst>
        </pc:picChg>
      </pc:sldChg>
      <pc:sldChg chg="addSp delSp modSp add mod">
        <pc:chgData name="Pamela Belyea" userId="c3c9ce8c59b8665e" providerId="LiveId" clId="{9B8B932C-F6FA-45A0-B410-2753E29FE26E}" dt="2021-03-01T05:48:53.363" v="3912" actId="1076"/>
        <pc:sldMkLst>
          <pc:docMk/>
          <pc:sldMk cId="12596521" sldId="384"/>
        </pc:sldMkLst>
        <pc:spChg chg="add mod">
          <ac:chgData name="Pamela Belyea" userId="c3c9ce8c59b8665e" providerId="LiveId" clId="{9B8B932C-F6FA-45A0-B410-2753E29FE26E}" dt="2021-03-01T05:35:28.454" v="2826" actId="1076"/>
          <ac:spMkLst>
            <pc:docMk/>
            <pc:sldMk cId="12596521" sldId="384"/>
            <ac:spMk id="2" creationId="{3EDB37BB-E016-45EE-A80A-F694FE3D48B1}"/>
          </ac:spMkLst>
        </pc:spChg>
        <pc:spChg chg="add mod">
          <ac:chgData name="Pamela Belyea" userId="c3c9ce8c59b8665e" providerId="LiveId" clId="{9B8B932C-F6FA-45A0-B410-2753E29FE26E}" dt="2021-03-01T05:40:02.025" v="3143" actId="1076"/>
          <ac:spMkLst>
            <pc:docMk/>
            <pc:sldMk cId="12596521" sldId="384"/>
            <ac:spMk id="3" creationId="{6261D931-463F-41BB-943F-58A357027BC4}"/>
          </ac:spMkLst>
        </pc:spChg>
        <pc:graphicFrameChg chg="del">
          <ac:chgData name="Pamela Belyea" userId="c3c9ce8c59b8665e" providerId="LiveId" clId="{9B8B932C-F6FA-45A0-B410-2753E29FE26E}" dt="2021-03-01T05:33:30.677" v="2565" actId="478"/>
          <ac:graphicFrameMkLst>
            <pc:docMk/>
            <pc:sldMk cId="12596521" sldId="384"/>
            <ac:graphicFrameMk id="5" creationId="{D756D07A-52C2-4EF4-A036-B87584A4F1A1}"/>
          </ac:graphicFrameMkLst>
        </pc:graphicFrameChg>
        <pc:graphicFrameChg chg="del">
          <ac:chgData name="Pamela Belyea" userId="c3c9ce8c59b8665e" providerId="LiveId" clId="{9B8B932C-F6FA-45A0-B410-2753E29FE26E}" dt="2021-03-01T05:35:31.173" v="2827" actId="478"/>
          <ac:graphicFrameMkLst>
            <pc:docMk/>
            <pc:sldMk cId="12596521" sldId="384"/>
            <ac:graphicFrameMk id="11" creationId="{179BADC1-9CC3-42D9-A8DB-62B71AB65EF9}"/>
          </ac:graphicFrameMkLst>
        </pc:graphicFrameChg>
        <pc:picChg chg="mod">
          <ac:chgData name="Pamela Belyea" userId="c3c9ce8c59b8665e" providerId="LiveId" clId="{9B8B932C-F6FA-45A0-B410-2753E29FE26E}" dt="2021-03-01T05:48:53.363" v="3912" actId="1076"/>
          <ac:picMkLst>
            <pc:docMk/>
            <pc:sldMk cId="12596521" sldId="384"/>
            <ac:picMk id="13" creationId="{1A3609D0-38D5-47B2-BE8A-1F683640495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5T22:14:45.1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5T22:16:18.3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A03C9-9083-4CF6-82C6-B83C88E08E1D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A4A56-54D2-42B1-910E-EED4D5A7E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6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1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97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9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3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6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64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2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77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54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4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64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7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78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79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52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36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2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4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2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6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1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94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A4A56-54D2-42B1-910E-EED4D5A7E5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8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8FAF0-730C-4E13-BD6D-893BE72B640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CCDF-75DB-4518-AD6F-695B6529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320.png"/><Relationship Id="rId10" Type="http://schemas.microsoft.com/office/2007/relationships/hdphoto" Target="../media/hdphoto4.wdp"/><Relationship Id="rId4" Type="http://schemas.openxmlformats.org/officeDocument/2006/relationships/customXml" Target="../ink/ink1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4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4.jpg"/><Relationship Id="rId7" Type="http://schemas.microsoft.com/office/2007/relationships/hdphoto" Target="../media/hdphoto10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1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7.pn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4.jpg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48BC0A-9CEA-4C65-98A6-7CF90B81940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F2512-D41A-4576-8696-B81526AA5149}"/>
              </a:ext>
            </a:extLst>
          </p:cNvPr>
          <p:cNvSpPr txBox="1"/>
          <p:nvPr/>
        </p:nvSpPr>
        <p:spPr>
          <a:xfrm>
            <a:off x="950572" y="3967530"/>
            <a:ext cx="102908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Georgia" panose="02040502050405020303" pitchFamily="18" charset="0"/>
              </a:rPr>
              <a:t>We honor </a:t>
            </a:r>
            <a:br>
              <a:rPr lang="en-US" sz="5400" dirty="0">
                <a:latin typeface="Georgia" panose="02040502050405020303" pitchFamily="18" charset="0"/>
              </a:rPr>
            </a:br>
            <a:r>
              <a:rPr lang="en-US" sz="66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Stephen Einstein</a:t>
            </a: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D3B00E-5A98-4CD0-B6D7-FEED96A29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33" y="2341566"/>
            <a:ext cx="2081663" cy="2830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677447-0B29-4365-B936-FEFBB1B9468C}"/>
              </a:ext>
            </a:extLst>
          </p:cNvPr>
          <p:cNvSpPr/>
          <p:nvPr/>
        </p:nvSpPr>
        <p:spPr>
          <a:xfrm>
            <a:off x="367553" y="393615"/>
            <a:ext cx="11465859" cy="6168549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9B627C-EE5E-49C6-9EDB-3179B2C2E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4" y="690735"/>
            <a:ext cx="8487511" cy="23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E949DB9-B365-4E17-A783-A8573AE494E1}"/>
              </a:ext>
            </a:extLst>
          </p:cNvPr>
          <p:cNvSpPr txBox="1"/>
          <p:nvPr/>
        </p:nvSpPr>
        <p:spPr>
          <a:xfrm>
            <a:off x="5441106" y="512719"/>
            <a:ext cx="57574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200" i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“Do not merely believe </a:t>
            </a:r>
            <a:br>
              <a:rPr lang="en-US" sz="3200" i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i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that life is worthwhile – </a:t>
            </a:r>
            <a:br>
              <a:rPr lang="en-US" sz="3200" i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i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make it worthwhile.” </a:t>
            </a:r>
            <a:br>
              <a:rPr lang="en-US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                          </a:t>
            </a:r>
            <a:r>
              <a:rPr lang="en-US" sz="2400" dirty="0">
                <a:effectLst/>
                <a:ea typeface="Calibri" panose="020F0502020204030204" pitchFamily="34" charset="0"/>
              </a:rPr>
              <a:t>Mordecai M. Kaplan</a:t>
            </a:r>
          </a:p>
        </p:txBody>
      </p:sp>
      <p:pic>
        <p:nvPicPr>
          <p:cNvPr id="5" name="Picture 4" descr="A picture containing person, person, suit, wall&#10;&#10;Description automatically generated">
            <a:extLst>
              <a:ext uri="{FF2B5EF4-FFF2-40B4-BE49-F238E27FC236}">
                <a16:creationId xmlns:a16="http://schemas.microsoft.com/office/drawing/2014/main" id="{2C76664B-86C7-4D8C-9635-8A82F853F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9" y="259975"/>
            <a:ext cx="4537270" cy="6338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B22FB2-2E23-4188-8FDC-55B8A6310DBD}"/>
              </a:ext>
            </a:extLst>
          </p:cNvPr>
          <p:cNvSpPr txBox="1"/>
          <p:nvPr/>
        </p:nvSpPr>
        <p:spPr>
          <a:xfrm>
            <a:off x="5541188" y="2979041"/>
            <a:ext cx="5757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You are a shining example to </a:t>
            </a:r>
            <a: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everyone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that what we say matters, what we do matters, and who we are matters.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6FA5F-1B46-457B-BCBE-05D5A4166485}"/>
              </a:ext>
            </a:extLst>
          </p:cNvPr>
          <p:cNvSpPr txBox="1"/>
          <p:nvPr/>
        </p:nvSpPr>
        <p:spPr>
          <a:xfrm>
            <a:off x="6196082" y="5671686"/>
            <a:ext cx="4447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Rabbi Steven Carr Reuben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3445817-52C1-4A96-8DEF-FD5B5A802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4" b="92667" l="6889" r="92667">
                        <a14:foregroundMark x1="23778" y1="14889" x2="23778" y2="14889"/>
                        <a14:foregroundMark x1="18667" y1="19333" x2="18667" y2="19333"/>
                        <a14:foregroundMark x1="11778" y1="30000" x2="11778" y2="30000"/>
                        <a14:foregroundMark x1="7778" y1="40444" x2="7778" y2="40444"/>
                        <a14:foregroundMark x1="7111" y1="53778" x2="7111" y2="53778"/>
                        <a14:foregroundMark x1="9778" y1="65778" x2="9778" y2="65778"/>
                        <a14:foregroundMark x1="16000" y1="75778" x2="16000" y2="75778"/>
                        <a14:foregroundMark x1="22889" y1="83556" x2="22889" y2="83556"/>
                        <a14:foregroundMark x1="33778" y1="89778" x2="33778" y2="89778"/>
                        <a14:foregroundMark x1="48444" y1="92444" x2="48444" y2="92444"/>
                        <a14:foregroundMark x1="61333" y1="92667" x2="61333" y2="92667"/>
                        <a14:foregroundMark x1="73778" y1="86444" x2="73778" y2="86444"/>
                        <a14:foregroundMark x1="81556" y1="78444" x2="81556" y2="78444"/>
                        <a14:foregroundMark x1="88444" y1="69111" x2="88444" y2="69111"/>
                        <a14:foregroundMark x1="92667" y1="57333" x2="92667" y2="57333"/>
                        <a14:foregroundMark x1="92667" y1="40667" x2="92667" y2="40667"/>
                        <a14:foregroundMark x1="87556" y1="26667" x2="87556" y2="26667"/>
                        <a14:foregroundMark x1="78667" y1="18222" x2="78667" y2="18222"/>
                        <a14:foregroundMark x1="64000" y1="7556" x2="64000" y2="7556"/>
                        <a14:foregroundMark x1="51333" y1="6444" x2="51333" y2="6444"/>
                        <a14:foregroundMark x1="40000" y1="7556" x2="40000" y2="7556"/>
                        <a14:foregroundMark x1="31778" y1="10222" x2="31778" y2="1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42" y="5445363"/>
            <a:ext cx="1028516" cy="10285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340659" y="259975"/>
            <a:ext cx="11600328" cy="6338050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standing in front of a stone building&#10;&#10;Description automatically generated with medium confidence">
            <a:extLst>
              <a:ext uri="{FF2B5EF4-FFF2-40B4-BE49-F238E27FC236}">
                <a16:creationId xmlns:a16="http://schemas.microsoft.com/office/drawing/2014/main" id="{2086D752-FD22-4057-BEA0-9BB8DC314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30926" r="12785" b="6483"/>
          <a:stretch/>
        </p:blipFill>
        <p:spPr>
          <a:xfrm>
            <a:off x="318247" y="309283"/>
            <a:ext cx="11555506" cy="62842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E0C44A-34DD-4327-8BF3-C6E01B968015}"/>
              </a:ext>
            </a:extLst>
          </p:cNvPr>
          <p:cNvSpPr/>
          <p:nvPr/>
        </p:nvSpPr>
        <p:spPr>
          <a:xfrm>
            <a:off x="286871" y="286871"/>
            <a:ext cx="11627223" cy="6329082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ED8B4-D884-4E1F-9EDA-2D861DDA26A0}"/>
              </a:ext>
            </a:extLst>
          </p:cNvPr>
          <p:cNvSpPr txBox="1"/>
          <p:nvPr/>
        </p:nvSpPr>
        <p:spPr>
          <a:xfrm>
            <a:off x="8449235" y="5814519"/>
            <a:ext cx="33124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Nancy &amp; Irv Chase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F2FD64F1-813F-473F-816E-DBE8055D1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2" y="1057836"/>
            <a:ext cx="860612" cy="8606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33C491-B645-4681-9C89-C250062A558E}"/>
              </a:ext>
            </a:extLst>
          </p:cNvPr>
          <p:cNvSpPr/>
          <p:nvPr/>
        </p:nvSpPr>
        <p:spPr>
          <a:xfrm>
            <a:off x="533399" y="878542"/>
            <a:ext cx="4643717" cy="534296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09F76-A311-409F-A465-80464C195D6A}"/>
              </a:ext>
            </a:extLst>
          </p:cNvPr>
          <p:cNvSpPr txBox="1"/>
          <p:nvPr/>
        </p:nvSpPr>
        <p:spPr>
          <a:xfrm>
            <a:off x="681318" y="977153"/>
            <a:ext cx="434788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Steve</a:t>
            </a:r>
          </a:p>
          <a:p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Thank you for sharing our Jewish traditions and teachings so others can enjoy the beauty of Judaism.</a:t>
            </a:r>
          </a:p>
          <a:p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You are a true mensch!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17609F0E-A035-46FE-A25A-8AE37B0A5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46" y="977153"/>
            <a:ext cx="1053353" cy="10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950E4-2B26-4D0F-958A-AD08080BC4EB}"/>
              </a:ext>
            </a:extLst>
          </p:cNvPr>
          <p:cNvSpPr/>
          <p:nvPr/>
        </p:nvSpPr>
        <p:spPr>
          <a:xfrm>
            <a:off x="17292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13F88-BC74-4A6D-ADD2-3F7F4BEDD7D4}"/>
              </a:ext>
            </a:extLst>
          </p:cNvPr>
          <p:cNvSpPr/>
          <p:nvPr/>
        </p:nvSpPr>
        <p:spPr>
          <a:xfrm>
            <a:off x="349624" y="224118"/>
            <a:ext cx="11608319" cy="6266329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8125C-F431-4E90-91B1-ED59E8880B5A}"/>
              </a:ext>
            </a:extLst>
          </p:cNvPr>
          <p:cNvSpPr txBox="1"/>
          <p:nvPr/>
        </p:nvSpPr>
        <p:spPr>
          <a:xfrm>
            <a:off x="824754" y="367553"/>
            <a:ext cx="5866344" cy="5323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Thank you, </a:t>
            </a:r>
            <a: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Rabbi Einstein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50 years of welcoming people into the Jewish fold.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Your warmth, intelligence, and deep Jewish commitments make you a wonderful model of what it means to be a Jew.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Thank you even more </a:t>
            </a:r>
            <a:b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being you!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pic>
        <p:nvPicPr>
          <p:cNvPr id="9" name="Picture 8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BDA2EF41-69A7-4304-92CE-8137548CE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47" y="202666"/>
            <a:ext cx="4814596" cy="6287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8E1255-7AAD-479A-945A-2F9755ABA333}"/>
              </a:ext>
            </a:extLst>
          </p:cNvPr>
          <p:cNvSpPr txBox="1"/>
          <p:nvPr/>
        </p:nvSpPr>
        <p:spPr>
          <a:xfrm>
            <a:off x="2013474" y="5422128"/>
            <a:ext cx="4082902" cy="126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 appreciation &amp; love,</a:t>
            </a:r>
            <a:b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Marlynn and Rabbi Elliot Dorff  </a:t>
            </a:r>
          </a:p>
          <a:p>
            <a:pPr algn="ctr"/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04DAFB55-B4EE-4388-A054-EBD681217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9" y="5403926"/>
            <a:ext cx="1021868" cy="10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950E4-2B26-4D0F-958A-AD08080BC4EB}"/>
              </a:ext>
            </a:extLst>
          </p:cNvPr>
          <p:cNvSpPr/>
          <p:nvPr/>
        </p:nvSpPr>
        <p:spPr>
          <a:xfrm>
            <a:off x="0" y="33536"/>
            <a:ext cx="12192000" cy="6858000"/>
          </a:xfrm>
          <a:prstGeom prst="rect">
            <a:avLst/>
          </a:prstGeom>
          <a:solidFill>
            <a:srgbClr val="BCCCEA">
              <a:alpha val="49020"/>
            </a:srgbClr>
          </a:solidFill>
          <a:ln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8125C-F431-4E90-91B1-ED59E8880B5A}"/>
              </a:ext>
            </a:extLst>
          </p:cNvPr>
          <p:cNvSpPr txBox="1"/>
          <p:nvPr/>
        </p:nvSpPr>
        <p:spPr>
          <a:xfrm>
            <a:off x="5778174" y="929444"/>
            <a:ext cx="5613992" cy="561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Congratulations, </a:t>
            </a:r>
            <a:b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</a:br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Rabbi Steve!</a:t>
            </a:r>
            <a:endParaRPr lang="en-US" sz="4000" b="0" i="0" dirty="0">
              <a:solidFill>
                <a:srgbClr val="1216AC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sz="3200" dirty="0">
              <a:latin typeface="Georgia" panose="02040502050405020303" pitchFamily="18" charset="0"/>
            </a:endParaRPr>
          </a:p>
          <a:p>
            <a:pPr algn="l"/>
            <a:r>
              <a:rPr lang="en-US" sz="3200" b="0" i="0" dirty="0">
                <a:effectLst/>
                <a:latin typeface="Georgia" panose="02040502050405020303" pitchFamily="18" charset="0"/>
              </a:rPr>
              <a:t>Your leadership and dedication to Jewish outreach has touched and inspired </a:t>
            </a:r>
            <a:br>
              <a:rPr lang="en-US" sz="3200" b="0" i="0" dirty="0">
                <a:effectLst/>
                <a:latin typeface="Georgia" panose="02040502050405020303" pitchFamily="18" charset="0"/>
              </a:rPr>
            </a:br>
            <a:r>
              <a:rPr lang="en-US" sz="3200" b="0" i="0" dirty="0">
                <a:effectLst/>
                <a:latin typeface="Georgia" panose="02040502050405020303" pitchFamily="18" charset="0"/>
              </a:rPr>
              <a:t>so many.</a:t>
            </a:r>
          </a:p>
          <a:p>
            <a:pPr algn="l"/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E1255-7AAD-479A-945A-2F9755ABA333}"/>
              </a:ext>
            </a:extLst>
          </p:cNvPr>
          <p:cNvSpPr txBox="1"/>
          <p:nvPr/>
        </p:nvSpPr>
        <p:spPr>
          <a:xfrm>
            <a:off x="5721469" y="5091226"/>
            <a:ext cx="5670697" cy="1889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i="0" dirty="0">
                <a:solidFill>
                  <a:srgbClr val="222222"/>
                </a:solidFill>
                <a:effectLst/>
              </a:rPr>
              <a:t>With gratitude and joy,</a:t>
            </a:r>
          </a:p>
          <a:p>
            <a:pPr algn="l"/>
            <a:r>
              <a:rPr lang="en-US" sz="3000" b="1" i="0" dirty="0">
                <a:solidFill>
                  <a:srgbClr val="222222"/>
                </a:solidFill>
                <a:effectLst/>
              </a:rPr>
              <a:t>The Bock Family - Ken &amp; Rabbi Lisa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endParaRPr lang="en-US" dirty="0"/>
          </a:p>
        </p:txBody>
      </p:sp>
      <p:pic>
        <p:nvPicPr>
          <p:cNvPr id="9" name="Picture 8" descr="A picture containing wooden&#10;&#10;Description automatically generated">
            <a:extLst>
              <a:ext uri="{FF2B5EF4-FFF2-40B4-BE49-F238E27FC236}">
                <a16:creationId xmlns:a16="http://schemas.microsoft.com/office/drawing/2014/main" id="{30416524-C1C1-4CA5-A029-9ADD9651E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7623" b="13798"/>
          <a:stretch/>
        </p:blipFill>
        <p:spPr>
          <a:xfrm rot="5400000">
            <a:off x="-372403" y="956273"/>
            <a:ext cx="6220779" cy="49122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A186A82-EEC5-4BF5-8F4D-A0EDB0681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485" y="929444"/>
            <a:ext cx="974681" cy="974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A13F88-BC74-4A6D-ADD2-3F7F4BEDD7D4}"/>
              </a:ext>
            </a:extLst>
          </p:cNvPr>
          <p:cNvSpPr/>
          <p:nvPr/>
        </p:nvSpPr>
        <p:spPr>
          <a:xfrm>
            <a:off x="215768" y="302004"/>
            <a:ext cx="11760466" cy="625399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4ABA24-ACF9-453E-B091-A302E09F1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5775"/>
          <a:stretch/>
        </p:blipFill>
        <p:spPr>
          <a:xfrm>
            <a:off x="340345" y="333575"/>
            <a:ext cx="11502345" cy="42539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68B98-22EF-4D73-BAF7-989FEB6DFA10}"/>
              </a:ext>
            </a:extLst>
          </p:cNvPr>
          <p:cNvSpPr/>
          <p:nvPr/>
        </p:nvSpPr>
        <p:spPr>
          <a:xfrm>
            <a:off x="366925" y="4132729"/>
            <a:ext cx="11458151" cy="2725271"/>
          </a:xfrm>
          <a:prstGeom prst="rect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May the </a:t>
            </a:r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Sandra Caplan Community Bet Din </a:t>
            </a:r>
            <a:r>
              <a:rPr lang="en-US" sz="3200" i="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continue to embody </a:t>
            </a:r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Rabbi Steve’s </a:t>
            </a:r>
            <a:r>
              <a:rPr lang="en-US" sz="3200" i="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welcoming embrace.</a:t>
            </a:r>
            <a:endParaRPr lang="en-US" sz="3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CD572-589F-49D4-A398-FC17BAEC82A6}"/>
              </a:ext>
            </a:extLst>
          </p:cNvPr>
          <p:cNvSpPr txBox="1"/>
          <p:nvPr/>
        </p:nvSpPr>
        <p:spPr>
          <a:xfrm>
            <a:off x="9244404" y="5883568"/>
            <a:ext cx="2350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Muriel Dance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D4F8DC4-8077-4CA8-A976-3A11ED8F4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4" b="92667" l="6889" r="92667">
                        <a14:foregroundMark x1="23778" y1="14889" x2="23778" y2="14889"/>
                        <a14:foregroundMark x1="18667" y1="19333" x2="18667" y2="19333"/>
                        <a14:foregroundMark x1="11778" y1="30000" x2="11778" y2="30000"/>
                        <a14:foregroundMark x1="7778" y1="40444" x2="7778" y2="40444"/>
                        <a14:foregroundMark x1="7111" y1="53778" x2="7111" y2="53778"/>
                        <a14:foregroundMark x1="9778" y1="65778" x2="9778" y2="65778"/>
                        <a14:foregroundMark x1="16000" y1="75778" x2="16000" y2="75778"/>
                        <a14:foregroundMark x1="22889" y1="83556" x2="22889" y2="83556"/>
                        <a14:foregroundMark x1="33778" y1="89778" x2="33778" y2="89778"/>
                        <a14:foregroundMark x1="48444" y1="92444" x2="48444" y2="92444"/>
                        <a14:foregroundMark x1="61333" y1="92667" x2="61333" y2="92667"/>
                        <a14:foregroundMark x1="73778" y1="86444" x2="73778" y2="86444"/>
                        <a14:foregroundMark x1="81556" y1="78444" x2="81556" y2="78444"/>
                        <a14:foregroundMark x1="88444" y1="69111" x2="88444" y2="69111"/>
                        <a14:foregroundMark x1="92667" y1="57333" x2="92667" y2="57333"/>
                        <a14:foregroundMark x1="92667" y1="40667" x2="92667" y2="40667"/>
                        <a14:foregroundMark x1="87556" y1="26667" x2="87556" y2="26667"/>
                        <a14:foregroundMark x1="78667" y1="18222" x2="78667" y2="18222"/>
                        <a14:foregroundMark x1="64000" y1="7556" x2="64000" y2="7556"/>
                        <a14:foregroundMark x1="51333" y1="6444" x2="51333" y2="6444"/>
                        <a14:foregroundMark x1="40000" y1="7556" x2="40000" y2="7556"/>
                        <a14:foregroundMark x1="31778" y1="10222" x2="31778" y2="1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5" y="5582563"/>
            <a:ext cx="878540" cy="878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66F35E-4AB0-49B4-A1C4-49912013EC06}"/>
              </a:ext>
            </a:extLst>
          </p:cNvPr>
          <p:cNvSpPr/>
          <p:nvPr/>
        </p:nvSpPr>
        <p:spPr>
          <a:xfrm>
            <a:off x="322731" y="331694"/>
            <a:ext cx="11537575" cy="623943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8DC7BB6E-AEC4-4763-86B7-F4DFF530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9488" r="25873" b="17309"/>
          <a:stretch/>
        </p:blipFill>
        <p:spPr>
          <a:xfrm>
            <a:off x="208085" y="330049"/>
            <a:ext cx="6021406" cy="61979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0F2F1-9669-4A14-971B-C2D736D40E4F}"/>
              </a:ext>
            </a:extLst>
          </p:cNvPr>
          <p:cNvSpPr txBox="1"/>
          <p:nvPr/>
        </p:nvSpPr>
        <p:spPr>
          <a:xfrm>
            <a:off x="6334195" y="2091216"/>
            <a:ext cx="5438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My life has been enriched by collaborating with you to change the landscape in congregations.</a:t>
            </a:r>
            <a:endParaRPr lang="en-US" sz="3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A829F-9610-4653-B990-15188E00180A}"/>
              </a:ext>
            </a:extLst>
          </p:cNvPr>
          <p:cNvSpPr txBox="1"/>
          <p:nvPr/>
        </p:nvSpPr>
        <p:spPr>
          <a:xfrm>
            <a:off x="7661535" y="5561883"/>
            <a:ext cx="2749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Arlene Chernow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ED71FEC-8E38-485E-A8A5-8DEB818A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44" b="92667" l="6889" r="92667">
                        <a14:foregroundMark x1="23778" y1="14889" x2="23778" y2="14889"/>
                        <a14:foregroundMark x1="18667" y1="19333" x2="18667" y2="19333"/>
                        <a14:foregroundMark x1="11778" y1="30000" x2="11778" y2="30000"/>
                        <a14:foregroundMark x1="7778" y1="40444" x2="7778" y2="40444"/>
                        <a14:foregroundMark x1="7111" y1="53778" x2="7111" y2="53778"/>
                        <a14:foregroundMark x1="9778" y1="65778" x2="9778" y2="65778"/>
                        <a14:foregroundMark x1="16000" y1="75778" x2="16000" y2="75778"/>
                        <a14:foregroundMark x1="22889" y1="83556" x2="22889" y2="83556"/>
                        <a14:foregroundMark x1="33778" y1="89778" x2="33778" y2="89778"/>
                        <a14:foregroundMark x1="48444" y1="92444" x2="48444" y2="92444"/>
                        <a14:foregroundMark x1="61333" y1="92667" x2="61333" y2="92667"/>
                        <a14:foregroundMark x1="73778" y1="86444" x2="73778" y2="86444"/>
                        <a14:foregroundMark x1="81556" y1="78444" x2="81556" y2="78444"/>
                        <a14:foregroundMark x1="88444" y1="69111" x2="88444" y2="69111"/>
                        <a14:foregroundMark x1="92667" y1="57333" x2="92667" y2="57333"/>
                        <a14:foregroundMark x1="92667" y1="40667" x2="92667" y2="40667"/>
                        <a14:foregroundMark x1="87556" y1="26667" x2="87556" y2="26667"/>
                        <a14:foregroundMark x1="78667" y1="18222" x2="78667" y2="18222"/>
                        <a14:foregroundMark x1="64000" y1="7556" x2="64000" y2="7556"/>
                        <a14:foregroundMark x1="51333" y1="6444" x2="51333" y2="6444"/>
                        <a14:foregroundMark x1="40000" y1="7556" x2="40000" y2="7556"/>
                        <a14:foregroundMark x1="31778" y1="10222" x2="31778" y2="1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836" y="5283255"/>
            <a:ext cx="1111255" cy="11112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243576" y="294608"/>
            <a:ext cx="11633924" cy="6268784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CCB1F-5893-4CA9-BCA0-76762F554DAB}"/>
              </a:ext>
            </a:extLst>
          </p:cNvPr>
          <p:cNvSpPr txBox="1"/>
          <p:nvPr/>
        </p:nvSpPr>
        <p:spPr>
          <a:xfrm>
            <a:off x="7984004" y="1147524"/>
            <a:ext cx="21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Steve, </a:t>
            </a:r>
          </a:p>
        </p:txBody>
      </p:sp>
    </p:spTree>
    <p:extLst>
      <p:ext uri="{BB962C8B-B14F-4D97-AF65-F5344CB8AC3E}">
        <p14:creationId xmlns:p14="http://schemas.microsoft.com/office/powerpoint/2010/main" val="13895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3A99E69-D688-4925-B043-FFC0039F6A3C}"/>
              </a:ext>
            </a:extLst>
          </p:cNvPr>
          <p:cNvSpPr txBox="1"/>
          <p:nvPr/>
        </p:nvSpPr>
        <p:spPr>
          <a:xfrm>
            <a:off x="1845315" y="5102211"/>
            <a:ext cx="3965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With love &amp; admiration,</a:t>
            </a:r>
          </a:p>
          <a:p>
            <a:pPr algn="ctr"/>
            <a:r>
              <a:rPr lang="en-US" sz="3000" b="1" dirty="0"/>
              <a:t>Lynda Einstein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FAA5A-E067-4416-91BF-81181330E059}"/>
              </a:ext>
            </a:extLst>
          </p:cNvPr>
          <p:cNvSpPr txBox="1"/>
          <p:nvPr/>
        </p:nvSpPr>
        <p:spPr>
          <a:xfrm>
            <a:off x="985753" y="1355534"/>
            <a:ext cx="50211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Steve &amp; Robin</a:t>
            </a:r>
          </a:p>
          <a:p>
            <a:pPr algn="ctr"/>
            <a:endParaRPr lang="en-US" sz="3200" b="1" dirty="0">
              <a:latin typeface="Georgia" panose="02040502050405020303" pitchFamily="18" charset="0"/>
            </a:endParaRPr>
          </a:p>
          <a:p>
            <a:pPr algn="ctr"/>
            <a:r>
              <a:rPr lang="en-US" sz="3600" dirty="0">
                <a:latin typeface="Georgia" panose="02040502050405020303" pitchFamily="18" charset="0"/>
              </a:rPr>
              <a:t>I have been blessed to share my life with you.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7C4680E-102E-41BB-AF67-6E42A3B70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" y="5427072"/>
            <a:ext cx="1015663" cy="10156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331693" y="258346"/>
            <a:ext cx="11546542" cy="634130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D80ABEA6-AEA2-400D-AED6-2166EE070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41" y="333645"/>
            <a:ext cx="5199366" cy="62441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0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room with 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4FFC9C64-3E94-4278-A898-1866F9B99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r="691" b="28767"/>
          <a:stretch/>
        </p:blipFill>
        <p:spPr>
          <a:xfrm>
            <a:off x="259976" y="286601"/>
            <a:ext cx="11672047" cy="5226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D51D4-2600-4B4A-B7FA-80B01A41C79A}"/>
              </a:ext>
            </a:extLst>
          </p:cNvPr>
          <p:cNvSpPr txBox="1"/>
          <p:nvPr/>
        </p:nvSpPr>
        <p:spPr>
          <a:xfrm>
            <a:off x="0" y="5730387"/>
            <a:ext cx="12188951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Thank you to </a:t>
            </a: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en-US" sz="3600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Rabbi Einstein! 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 love, </a:t>
            </a: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Roman Family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2BF8A-DFD5-4938-97D5-463B2B723CA8}"/>
              </a:ext>
            </a:extLst>
          </p:cNvPr>
          <p:cNvSpPr txBox="1"/>
          <p:nvPr/>
        </p:nvSpPr>
        <p:spPr>
          <a:xfrm>
            <a:off x="3891340" y="412377"/>
            <a:ext cx="40334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222222"/>
                </a:solidFill>
                <a:effectLst/>
              </a:rPr>
              <a:t>Melanie Aron, </a:t>
            </a:r>
            <a:r>
              <a:rPr lang="en-US" sz="2400" i="0" dirty="0">
                <a:solidFill>
                  <a:srgbClr val="222222"/>
                </a:solidFill>
                <a:effectLst/>
              </a:rPr>
              <a:t>Rabbi Emerita </a:t>
            </a:r>
          </a:p>
          <a:p>
            <a:pPr algn="l"/>
            <a:r>
              <a:rPr lang="en-US" sz="2000" i="0" dirty="0">
                <a:solidFill>
                  <a:srgbClr val="222222"/>
                </a:solidFill>
                <a:effectLst/>
              </a:rPr>
              <a:t>Congregation Shir Hadash, Los Gatos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6EA052-24BB-4666-B95A-482C30B7B20C}"/>
              </a:ext>
            </a:extLst>
          </p:cNvPr>
          <p:cNvSpPr/>
          <p:nvPr/>
        </p:nvSpPr>
        <p:spPr>
          <a:xfrm>
            <a:off x="259977" y="286871"/>
            <a:ext cx="11672048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1DB1A4-E77A-43A0-8447-33316B63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1" y="4123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EC61BB-D10C-43C6-AE80-D6E25F08E86A}"/>
              </a:ext>
            </a:extLst>
          </p:cNvPr>
          <p:cNvSpPr txBox="1"/>
          <p:nvPr/>
        </p:nvSpPr>
        <p:spPr>
          <a:xfrm>
            <a:off x="271901" y="1997838"/>
            <a:ext cx="6399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i="0" dirty="0">
                <a:effectLst/>
                <a:latin typeface="Georgia" panose="02040502050405020303" pitchFamily="18" charset="0"/>
              </a:rPr>
              <a:t>With admiration and appreciation for your dedication to the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i="0" dirty="0">
                <a:effectLst/>
                <a:latin typeface="Georgia" panose="02040502050405020303" pitchFamily="18" charset="0"/>
              </a:rPr>
              <a:t>Orange County Jewish community, and beyond.</a:t>
            </a:r>
            <a:endParaRPr lang="en-US" sz="3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E742E-8665-430F-88D9-DCD474627008}"/>
              </a:ext>
            </a:extLst>
          </p:cNvPr>
          <p:cNvSpPr txBox="1"/>
          <p:nvPr/>
        </p:nvSpPr>
        <p:spPr>
          <a:xfrm>
            <a:off x="1952110" y="5243073"/>
            <a:ext cx="436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222222"/>
                </a:solidFill>
                <a:effectLst/>
              </a:rPr>
              <a:t>Rabbis Gersh Zylberman </a:t>
            </a:r>
            <a:br>
              <a:rPr lang="en-US" sz="2800" b="1" i="0" dirty="0">
                <a:solidFill>
                  <a:srgbClr val="222222"/>
                </a:solidFill>
                <a:effectLst/>
              </a:rPr>
            </a:br>
            <a:r>
              <a:rPr lang="en-US" sz="2800" b="1" i="0" dirty="0">
                <a:solidFill>
                  <a:srgbClr val="222222"/>
                </a:solidFill>
                <a:effectLst/>
              </a:rPr>
              <a:t>and 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Rayna Gevurtz</a:t>
            </a:r>
            <a:endParaRPr lang="en-US" sz="2800" b="1" dirty="0"/>
          </a:p>
        </p:txBody>
      </p: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C2BE2-EDA6-4E91-B414-A045ACF60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11" y="157066"/>
            <a:ext cx="4491318" cy="2526367"/>
          </a:xfrm>
          <a:prstGeom prst="rect">
            <a:avLst/>
          </a:prstGeom>
        </p:spPr>
      </p:pic>
      <p:pic>
        <p:nvPicPr>
          <p:cNvPr id="20" name="Picture 19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90BF09A2-2DAD-480B-99D7-1E7E5F94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8" y="277906"/>
            <a:ext cx="5248786" cy="6302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0D178E8C-D7EF-43D1-AEDC-D8E3B61D6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3" y="5368870"/>
            <a:ext cx="934184" cy="9341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361786" y="277906"/>
            <a:ext cx="11491409" cy="630218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A7502A3F-63D0-4A5B-8935-45D8169FE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000" y1="32618" x2="75000" y2="32618"/>
                        <a14:foregroundMark x1="64833" y1="34764" x2="64833" y2="34764"/>
                        <a14:foregroundMark x1="63500" y1="34764" x2="63500" y2="34764"/>
                        <a14:foregroundMark x1="65833" y1="57511" x2="65833" y2="57511"/>
                        <a14:foregroundMark x1="51833" y1="76395" x2="51833" y2="76395"/>
                        <a14:foregroundMark x1="63833" y1="87768" x2="63833" y2="87768"/>
                        <a14:foregroundMark x1="41167" y1="64592" x2="41167" y2="64592"/>
                        <a14:foregroundMark x1="32000" y1="60300" x2="32000" y2="6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53" y="466488"/>
            <a:ext cx="5315326" cy="23065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A17AE5-0373-4E7D-85CF-30D02EBF595E}"/>
              </a:ext>
            </a:extLst>
          </p:cNvPr>
          <p:cNvSpPr txBox="1"/>
          <p:nvPr/>
        </p:nvSpPr>
        <p:spPr>
          <a:xfrm>
            <a:off x="7145255" y="2584111"/>
            <a:ext cx="3734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on this </a:t>
            </a:r>
            <a:br>
              <a:rPr lang="en-US" sz="4000" dirty="0">
                <a:latin typeface="Georgia" panose="02040502050405020303" pitchFamily="18" charset="0"/>
              </a:rPr>
            </a:br>
            <a:r>
              <a:rPr lang="en-US" sz="4000" dirty="0">
                <a:latin typeface="Georgia" panose="02040502050405020303" pitchFamily="18" charset="0"/>
              </a:rPr>
              <a:t>great honor,</a:t>
            </a:r>
          </a:p>
          <a:p>
            <a:pPr algn="ctr"/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Steve!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EB26E2-EE45-4524-87D0-57BF6260380B}"/>
              </a:ext>
            </a:extLst>
          </p:cNvPr>
          <p:cNvSpPr txBox="1"/>
          <p:nvPr/>
        </p:nvSpPr>
        <p:spPr>
          <a:xfrm>
            <a:off x="6484589" y="5375849"/>
            <a:ext cx="5111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222222"/>
                </a:solidFill>
              </a:rPr>
              <a:t>Vicky Farhi, Dru Greenwood </a:t>
            </a:r>
            <a:br>
              <a:rPr lang="en-US" sz="3000" b="1" dirty="0">
                <a:solidFill>
                  <a:srgbClr val="222222"/>
                </a:solidFill>
              </a:rPr>
            </a:br>
            <a:r>
              <a:rPr lang="en-US" sz="3000" b="1" dirty="0">
                <a:solidFill>
                  <a:srgbClr val="222222"/>
                </a:solidFill>
              </a:rPr>
              <a:t>&amp; Kathy Kahn</a:t>
            </a:r>
            <a:endParaRPr lang="en-US" sz="3000" b="1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16CD616-6B15-4306-B30E-73C7DF9A0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14" y="5621872"/>
            <a:ext cx="842878" cy="842878"/>
          </a:xfrm>
          <a:prstGeom prst="rect">
            <a:avLst/>
          </a:prstGeom>
        </p:spPr>
      </p:pic>
      <p:pic>
        <p:nvPicPr>
          <p:cNvPr id="32" name="Picture 31" descr="A picture containing person, ceiling, wall, indoor&#10;&#10;Description automatically generated">
            <a:extLst>
              <a:ext uri="{FF2B5EF4-FFF2-40B4-BE49-F238E27FC236}">
                <a16:creationId xmlns:a16="http://schemas.microsoft.com/office/drawing/2014/main" id="{75872FBB-D779-423B-9CF5-2E5E763465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6510" r="28377" b="1199"/>
          <a:stretch/>
        </p:blipFill>
        <p:spPr>
          <a:xfrm>
            <a:off x="255703" y="298825"/>
            <a:ext cx="5479758" cy="62603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55703" y="298825"/>
            <a:ext cx="11680594" cy="6260350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4F3100E-3391-4B03-A407-C96786323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" b="-3"/>
          <a:stretch/>
        </p:blipFill>
        <p:spPr>
          <a:xfrm>
            <a:off x="4225808" y="171716"/>
            <a:ext cx="3781654" cy="64442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picture containing text, necktie, person, person&#10;&#10;Description automatically generated">
            <a:extLst>
              <a:ext uri="{FF2B5EF4-FFF2-40B4-BE49-F238E27FC236}">
                <a16:creationId xmlns:a16="http://schemas.microsoft.com/office/drawing/2014/main" id="{3156B9DE-340A-47DE-B66F-22D2E8FC2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" r="5627" b="-3"/>
          <a:stretch/>
        </p:blipFill>
        <p:spPr>
          <a:xfrm>
            <a:off x="234540" y="171716"/>
            <a:ext cx="3757995" cy="6444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8273237-9C15-4AD2-9157-ED6227C78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8930" b="-3"/>
          <a:stretch/>
        </p:blipFill>
        <p:spPr>
          <a:xfrm>
            <a:off x="8240734" y="171716"/>
            <a:ext cx="3757737" cy="6453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979167-1EDC-40D3-B75B-13B35A26CF87}"/>
              </a:ext>
            </a:extLst>
          </p:cNvPr>
          <p:cNvSpPr/>
          <p:nvPr/>
        </p:nvSpPr>
        <p:spPr>
          <a:xfrm>
            <a:off x="193528" y="171715"/>
            <a:ext cx="11804944" cy="644423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EC61BB-D10C-43C6-AE80-D6E25F08E86A}"/>
              </a:ext>
            </a:extLst>
          </p:cNvPr>
          <p:cNvSpPr txBox="1"/>
          <p:nvPr/>
        </p:nvSpPr>
        <p:spPr>
          <a:xfrm>
            <a:off x="617996" y="782536"/>
            <a:ext cx="55747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6000" b="1" dirty="0">
              <a:solidFill>
                <a:srgbClr val="1216AC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Steve</a:t>
            </a:r>
            <a:endParaRPr lang="en-US" sz="6000" dirty="0">
              <a:solidFill>
                <a:srgbClr val="1216AC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eorgia" panose="02040502050405020303" pitchFamily="18" charset="0"/>
                <a:ea typeface="Calibri" panose="020F0502020204030204" pitchFamily="34" charset="0"/>
              </a:rPr>
              <a:t>parent to myriads,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eorgia" panose="02040502050405020303" pitchFamily="18" charset="0"/>
                <a:ea typeface="Calibri" panose="020F0502020204030204" pitchFamily="34" charset="0"/>
              </a:rPr>
              <a:t>dearest friend</a:t>
            </a:r>
            <a:endParaRPr lang="en-US" sz="40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E742E-8665-430F-88D9-DCD474627008}"/>
              </a:ext>
            </a:extLst>
          </p:cNvPr>
          <p:cNvSpPr txBox="1"/>
          <p:nvPr/>
        </p:nvSpPr>
        <p:spPr>
          <a:xfrm>
            <a:off x="2400075" y="5269488"/>
            <a:ext cx="315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dirty="0">
                <a:solidFill>
                  <a:srgbClr val="222222"/>
                </a:solidFill>
                <a:effectLst/>
              </a:rPr>
              <a:t>Love,</a:t>
            </a:r>
            <a:r>
              <a:rPr lang="en-US" sz="3200" b="1" i="0" dirty="0">
                <a:solidFill>
                  <a:srgbClr val="222222"/>
                </a:solidFill>
                <a:effectLst/>
              </a:rPr>
              <a:t> Lydia &amp; Ben</a:t>
            </a:r>
            <a:endParaRPr lang="en-US" sz="3200" b="1" dirty="0"/>
          </a:p>
        </p:txBody>
      </p:sp>
      <p:pic>
        <p:nvPicPr>
          <p:cNvPr id="6" name="Picture 5" descr="A person wearing a red shirt and jeans standing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8D7BAC7A-8DBA-4FC9-87B6-1E5218BDB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21" y="296372"/>
            <a:ext cx="4764915" cy="6265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F21D83F-E537-4E2F-80CF-95C00AA69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3" y="5048288"/>
            <a:ext cx="1027176" cy="10271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234854" y="259976"/>
            <a:ext cx="11706134" cy="636319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DDEA80-C9B2-4ED4-A521-9A7C81536707}"/>
              </a:ext>
            </a:extLst>
          </p:cNvPr>
          <p:cNvSpPr txBox="1"/>
          <p:nvPr/>
        </p:nvSpPr>
        <p:spPr>
          <a:xfrm>
            <a:off x="4823014" y="477689"/>
            <a:ext cx="6770451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Mazel tov </a:t>
            </a:r>
            <a:br>
              <a:rPr lang="en-US" sz="4000" b="1" i="0" dirty="0">
                <a:solidFill>
                  <a:srgbClr val="222222"/>
                </a:solidFill>
                <a:effectLst/>
                <a:latin typeface="Century Schoolbook" panose="02040604050505020304" pitchFamily="18" charset="0"/>
              </a:rPr>
            </a:br>
            <a: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to my beloved </a:t>
            </a:r>
            <a:b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Brother-in-Law</a:t>
            </a:r>
            <a:b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endParaRPr lang="en-US" sz="3600" b="1" i="0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  <a:p>
            <a:pPr marL="0" marR="0" algn="ctr">
              <a:spcAft>
                <a:spcPts val="800"/>
              </a:spcAft>
            </a:pPr>
            <a: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Like our patriarch Abraham, </a:t>
            </a:r>
            <a:b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you model welcoming all </a:t>
            </a:r>
            <a:b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6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with an open heart.</a:t>
            </a:r>
          </a:p>
          <a:p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498CC-89B0-4B9F-8A32-8BFA3C3FE12E}"/>
              </a:ext>
            </a:extLst>
          </p:cNvPr>
          <p:cNvSpPr txBox="1"/>
          <p:nvPr/>
        </p:nvSpPr>
        <p:spPr>
          <a:xfrm>
            <a:off x="7292795" y="5255551"/>
            <a:ext cx="1317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Love,</a:t>
            </a:r>
          </a:p>
          <a:p>
            <a:pPr algn="ctr"/>
            <a:r>
              <a:rPr lang="en-US" sz="3000" b="1" dirty="0"/>
              <a:t>Honey</a:t>
            </a:r>
          </a:p>
        </p:txBody>
      </p:sp>
      <p:pic>
        <p:nvPicPr>
          <p:cNvPr id="10" name="Picture 9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700F259-31C8-433A-927F-98C4E51C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8" y="307211"/>
            <a:ext cx="4365546" cy="6191849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1216F282-8180-4F5C-9A61-93C5126AA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04" y="5191799"/>
            <a:ext cx="1015663" cy="10156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280183" y="307211"/>
            <a:ext cx="11631634" cy="624357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ooden board empty table top on of blurred background. Free Photo">
            <a:extLst>
              <a:ext uri="{FF2B5EF4-FFF2-40B4-BE49-F238E27FC236}">
                <a16:creationId xmlns:a16="http://schemas.microsoft.com/office/drawing/2014/main" id="{1BAA9209-19F4-4F89-8CB6-7415ED35542F}"/>
              </a:ext>
            </a:extLst>
          </p:cNvPr>
          <p:cNvPicPr/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72553" r="3071" b="7879"/>
          <a:stretch/>
        </p:blipFill>
        <p:spPr bwMode="auto">
          <a:xfrm>
            <a:off x="259975" y="4016188"/>
            <a:ext cx="11716871" cy="25639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215155" y="186927"/>
            <a:ext cx="11761692" cy="639316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84E898-A1B5-42E3-9FA5-C8DBED2125A6}"/>
                  </a:ext>
                </a:extLst>
              </p14:cNvPr>
              <p14:cNvContentPartPr/>
              <p14:nvPr/>
            </p14:nvContentPartPr>
            <p14:xfrm>
              <a:off x="670534" y="636205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84E898-A1B5-42E3-9FA5-C8DBED2125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534" y="63530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58E9B23-1FA0-4E36-844E-F6158C8F3F33}"/>
                  </a:ext>
                </a:extLst>
              </p14:cNvPr>
              <p14:cNvContentPartPr/>
              <p14:nvPr/>
            </p14:nvContentPartPr>
            <p14:xfrm>
              <a:off x="3326254" y="428017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58E9B23-1FA0-4E36-844E-F6158C8F3F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7254" y="42711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10587F4-BC87-4AD9-948C-A4EF8B302061}"/>
              </a:ext>
            </a:extLst>
          </p:cNvPr>
          <p:cNvSpPr txBox="1"/>
          <p:nvPr/>
        </p:nvSpPr>
        <p:spPr>
          <a:xfrm>
            <a:off x="670534" y="611072"/>
            <a:ext cx="5508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1216AC"/>
              </a:solidFill>
              <a:latin typeface="Georgia" panose="02040502050405020303" pitchFamily="18" charset="0"/>
            </a:endParaRPr>
          </a:p>
          <a:p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RAV EINSTEIN!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DF81E8-A96C-4511-AE30-47F3B08D01AC}"/>
              </a:ext>
            </a:extLst>
          </p:cNvPr>
          <p:cNvSpPr txBox="1"/>
          <p:nvPr/>
        </p:nvSpPr>
        <p:spPr>
          <a:xfrm>
            <a:off x="6743309" y="5610500"/>
            <a:ext cx="2973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Rabbi Ruth Adar</a:t>
            </a:r>
            <a:endParaRPr lang="en-US" sz="3000" b="1" dirty="0"/>
          </a:p>
        </p:txBody>
      </p:sp>
      <p:pic>
        <p:nvPicPr>
          <p:cNvPr id="4" name="Picture 3" descr="A white mug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A65BA4E-17F0-401E-A2E1-F7259C973F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4526" l="10000" r="90000">
                        <a14:foregroundMark x1="64778" y1="71295" x2="64778" y2="71295"/>
                        <a14:foregroundMark x1="38111" y1="94526" x2="38111" y2="94526"/>
                        <a14:foregroundMark x1="82222" y1="73298" x2="82222" y2="73298"/>
                        <a14:foregroundMark x1="84667" y1="69159" x2="84667" y2="69159"/>
                        <a14:foregroundMark x1="88000" y1="59012" x2="88000" y2="59012"/>
                        <a14:foregroundMark x1="85333" y1="66222" x2="85333" y2="66222"/>
                        <a14:foregroundMark x1="87111" y1="63418" x2="87111" y2="63418"/>
                        <a14:foregroundMark x1="88333" y1="56742" x2="88333" y2="56742"/>
                        <a14:foregroundMark x1="87889" y1="56742" x2="87889" y2="56742"/>
                        <a14:foregroundMark x1="88333" y1="55007" x2="88333" y2="55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" t="3639" r="6247"/>
          <a:stretch/>
        </p:blipFill>
        <p:spPr>
          <a:xfrm>
            <a:off x="6179117" y="489424"/>
            <a:ext cx="5578818" cy="5172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DA41A-CB1D-4968-BDCB-745930228A01}"/>
              </a:ext>
            </a:extLst>
          </p:cNvPr>
          <p:cNvSpPr txBox="1"/>
          <p:nvPr/>
        </p:nvSpPr>
        <p:spPr>
          <a:xfrm>
            <a:off x="782980" y="2274078"/>
            <a:ext cx="508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with admiration from the “Coffee Shop Rabbi”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A5EF14F3-937A-4DEE-B249-C6B9A12B9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00" y="5189861"/>
            <a:ext cx="1178715" cy="11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950E4-2B26-4D0F-958A-AD08080BC4EB}"/>
              </a:ext>
            </a:extLst>
          </p:cNvPr>
          <p:cNvSpPr/>
          <p:nvPr/>
        </p:nvSpPr>
        <p:spPr>
          <a:xfrm>
            <a:off x="8646" y="0"/>
            <a:ext cx="12263097" cy="6926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addressing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A959FC8-310C-499E-BE36-3FA38F12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7626"/>
          <a:stretch/>
        </p:blipFill>
        <p:spPr>
          <a:xfrm>
            <a:off x="5239053" y="286613"/>
            <a:ext cx="6849036" cy="63329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CC9AE-6591-4123-89CC-ED7112FC9F92}"/>
              </a:ext>
            </a:extLst>
          </p:cNvPr>
          <p:cNvSpPr txBox="1"/>
          <p:nvPr/>
        </p:nvSpPr>
        <p:spPr>
          <a:xfrm>
            <a:off x="647761" y="2034987"/>
            <a:ext cx="4327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effectLst/>
                <a:latin typeface="Georgia" panose="02040502050405020303" pitchFamily="18" charset="0"/>
              </a:rPr>
              <a:t>"He who walks with integrity and practices righteousness, speaks the truth from his heart." </a:t>
            </a:r>
            <a:r>
              <a:rPr lang="en-US" sz="2400" b="0" i="0" dirty="0">
                <a:solidFill>
                  <a:srgbClr val="001320"/>
                </a:solidFill>
                <a:effectLst/>
              </a:rPr>
              <a:t>                  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D102A-1047-4301-A355-66BE877ED1EB}"/>
              </a:ext>
            </a:extLst>
          </p:cNvPr>
          <p:cNvSpPr txBox="1"/>
          <p:nvPr/>
        </p:nvSpPr>
        <p:spPr>
          <a:xfrm flipH="1">
            <a:off x="1368458" y="5695343"/>
            <a:ext cx="3711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Rabbi Nico Socolovsky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2E370-15E5-4F9A-B62C-DA07ADDA3517}"/>
              </a:ext>
            </a:extLst>
          </p:cNvPr>
          <p:cNvSpPr txBox="1"/>
          <p:nvPr/>
        </p:nvSpPr>
        <p:spPr>
          <a:xfrm>
            <a:off x="647761" y="1213089"/>
            <a:ext cx="3685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Steve</a:t>
            </a:r>
            <a:r>
              <a:rPr lang="en-US" sz="4000" dirty="0">
                <a:solidFill>
                  <a:srgbClr val="1216AC"/>
                </a:solidFill>
                <a:latin typeface="Georgia" panose="02040502050405020303" pitchFamily="18" charset="0"/>
              </a:rPr>
              <a:t> -</a:t>
            </a:r>
            <a:endParaRPr lang="en-US" sz="4000" b="1" dirty="0">
              <a:solidFill>
                <a:srgbClr val="1216AC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A7C82202-20BA-4B4F-AF44-8E8699854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2" b="91778" l="6000" r="94000">
                        <a14:foregroundMark x1="25111" y1="13556" x2="25111" y2="13556"/>
                        <a14:foregroundMark x1="16889" y1="19556" x2="16889" y2="19556"/>
                        <a14:foregroundMark x1="25111" y1="12889" x2="25111" y2="12889"/>
                        <a14:foregroundMark x1="18889" y1="17778" x2="18889" y2="17778"/>
                        <a14:foregroundMark x1="14889" y1="24000" x2="14889" y2="24000"/>
                        <a14:foregroundMark x1="10444" y1="31778" x2="10444" y2="31778"/>
                        <a14:foregroundMark x1="7111" y1="40667" x2="7111" y2="40667"/>
                        <a14:foregroundMark x1="6222" y1="52000" x2="6222" y2="52000"/>
                        <a14:foregroundMark x1="10000" y1="63111" x2="10000" y2="63111"/>
                        <a14:foregroundMark x1="14889" y1="72889" x2="14889" y2="72889"/>
                        <a14:foregroundMark x1="20667" y1="80889" x2="20667" y2="80889"/>
                        <a14:foregroundMark x1="31556" y1="87556" x2="31556" y2="87556"/>
                        <a14:foregroundMark x1="41556" y1="91778" x2="41556" y2="91778"/>
                        <a14:foregroundMark x1="39556" y1="6000" x2="39556" y2="6000"/>
                        <a14:foregroundMark x1="60222" y1="5556" x2="60222" y2="5556"/>
                        <a14:foregroundMark x1="73556" y1="12667" x2="73556" y2="12667"/>
                        <a14:foregroundMark x1="85778" y1="23556" x2="85778" y2="23556"/>
                        <a14:foregroundMark x1="94222" y1="41333" x2="94222" y2="41333"/>
                        <a14:foregroundMark x1="93333" y1="56222" x2="93333" y2="56222"/>
                        <a14:foregroundMark x1="89556" y1="68444" x2="89556" y2="68444"/>
                        <a14:foregroundMark x1="82889" y1="78000" x2="82889" y2="78000"/>
                        <a14:foregroundMark x1="46000" y1="5333" x2="46000" y2="5333"/>
                        <a14:foregroundMark x1="53778" y1="4222" x2="53778" y2="4222"/>
                        <a14:foregroundMark x1="60444" y1="5333" x2="60444" y2="5333"/>
                        <a14:backgroundMark x1="8000" y1="8889" x2="8000" y2="8889"/>
                        <a14:backgroundMark x1="8000" y1="8889" x2="8000" y2="8889"/>
                        <a14:backgroundMark x1="8000" y1="8889" x2="21778" y2="7111"/>
                        <a14:backgroundMark x1="21778" y1="7111" x2="21778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1" y="5476499"/>
            <a:ext cx="999969" cy="9999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A13F88-BC74-4A6D-ADD2-3F7F4BEDD7D4}"/>
              </a:ext>
            </a:extLst>
          </p:cNvPr>
          <p:cNvSpPr/>
          <p:nvPr/>
        </p:nvSpPr>
        <p:spPr>
          <a:xfrm>
            <a:off x="277906" y="228024"/>
            <a:ext cx="11810183" cy="6450156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755DF-96AC-48C8-A5CD-25FF6C69268D}"/>
              </a:ext>
            </a:extLst>
          </p:cNvPr>
          <p:cNvSpPr txBox="1"/>
          <p:nvPr/>
        </p:nvSpPr>
        <p:spPr>
          <a:xfrm rot="10800000" flipH="1" flipV="1">
            <a:off x="3035323" y="4102931"/>
            <a:ext cx="161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1320"/>
                </a:solidFill>
                <a:effectLst/>
              </a:rPr>
              <a:t>(Psalm 15:2)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1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34675" y="186697"/>
            <a:ext cx="5543554" cy="648460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910" y="186696"/>
            <a:ext cx="5824121" cy="6484608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D928C-28B9-4EC8-B0AA-A18915987809}"/>
              </a:ext>
            </a:extLst>
          </p:cNvPr>
          <p:cNvSpPr txBox="1"/>
          <p:nvPr/>
        </p:nvSpPr>
        <p:spPr>
          <a:xfrm>
            <a:off x="6375950" y="2301570"/>
            <a:ext cx="51100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16AC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Rabbi Stephen Einstein</a:t>
            </a:r>
            <a:br>
              <a:rPr lang="en-US" sz="4800" dirty="0">
                <a:solidFill>
                  <a:srgbClr val="1216A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solidFill>
                  <a:srgbClr val="1216A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KOL </a:t>
            </a:r>
            <a:r>
              <a:rPr lang="en-US" sz="4800" b="0" i="0" dirty="0">
                <a:solidFill>
                  <a:srgbClr val="1216AC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HAKAVOD</a:t>
            </a:r>
          </a:p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for all you’ve done to bring holiness and meaning to the lives of others!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D2864-B385-41D9-948F-E9584428DC7F}"/>
              </a:ext>
            </a:extLst>
          </p:cNvPr>
          <p:cNvSpPr txBox="1"/>
          <p:nvPr/>
        </p:nvSpPr>
        <p:spPr>
          <a:xfrm>
            <a:off x="7470000" y="5737967"/>
            <a:ext cx="298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Rabbi Warren Levy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B4B5BE4-C266-420F-82D8-FF63003AC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9" y="266168"/>
            <a:ext cx="4676949" cy="1839600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F3D954E6-0805-4831-84A0-EC1219B72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98" y="2360962"/>
            <a:ext cx="502250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We honor the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life-long work of </a:t>
            </a:r>
            <a:b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kumimoji="0" lang="en-US" altLang="en-US" sz="3000" b="1" u="none" strike="noStrike" cap="none" normalizeH="0" baseline="0" dirty="0">
                <a:ln>
                  <a:noFill/>
                </a:ln>
                <a:solidFill>
                  <a:srgbClr val="1216AC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Rabbi Stephen Einstein </a:t>
            </a:r>
            <a:r>
              <a:rPr kumimoji="0" lang="en-US" altLang="en-US" sz="3000" u="none" strike="noStrike" cap="none" normalizeH="0" baseline="0" dirty="0">
                <a:ln>
                  <a:noFill/>
                </a:ln>
                <a:solidFill>
                  <a:srgbClr val="1216AC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-</a:t>
            </a:r>
            <a:r>
              <a:rPr kumimoji="0" lang="en-US" altLang="en-US" sz="3000" b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a beacon of light in Orange County for justice activism, interfaith relations &amp; kiruv. </a:t>
            </a:r>
            <a:endParaRPr kumimoji="0" lang="en-US" altLang="en-US" sz="3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7A11B-CC39-4F3D-AB28-78153D601D1A}"/>
              </a:ext>
            </a:extLst>
          </p:cNvPr>
          <p:cNvSpPr txBox="1"/>
          <p:nvPr/>
        </p:nvSpPr>
        <p:spPr>
          <a:xfrm>
            <a:off x="1701461" y="5584079"/>
            <a:ext cx="314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Rabbi Marcia Tilchin &amp; </a:t>
            </a:r>
            <a:br>
              <a:rPr lang="en-US" sz="2400" b="1" dirty="0"/>
            </a:br>
            <a:r>
              <a:rPr lang="en-US" sz="2400" b="1" dirty="0"/>
              <a:t>the Collaborative Team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2B0482-69DC-4507-952E-F679CF144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9457" l="304" r="98784">
                        <a14:foregroundMark x1="49240" y1="5707" x2="49240" y2="5707"/>
                        <a14:foregroundMark x1="50456" y1="1902" x2="50456" y2="1902"/>
                        <a14:foregroundMark x1="6687" y1="27717" x2="6687" y2="27717"/>
                        <a14:foregroundMark x1="2736" y1="25000" x2="2736" y2="25000"/>
                        <a14:foregroundMark x1="91185" y1="28533" x2="91185" y2="28533"/>
                        <a14:foregroundMark x1="97264" y1="27174" x2="97264" y2="27174"/>
                        <a14:foregroundMark x1="98176" y1="26359" x2="98176" y2="26359"/>
                        <a14:foregroundMark x1="52280" y1="92663" x2="52280" y2="92663"/>
                        <a14:foregroundMark x1="49240" y1="98098" x2="49240" y2="98098"/>
                        <a14:foregroundMark x1="4255" y1="27174" x2="4255" y2="27174"/>
                        <a14:foregroundMark x1="1520" y1="25543" x2="1520" y2="25543"/>
                        <a14:foregroundMark x1="5167" y1="72554" x2="5167" y2="72554"/>
                        <a14:foregroundMark x1="2736" y1="72283" x2="2736" y2="72283"/>
                        <a14:foregroundMark x1="49848" y1="98913" x2="49848" y2="98913"/>
                        <a14:foregroundMark x1="98176" y1="73913" x2="98176" y2="73913"/>
                        <a14:foregroundMark x1="98784" y1="25815" x2="98784" y2="25815"/>
                        <a14:foregroundMark x1="92401" y1="26087" x2="92401" y2="26087"/>
                        <a14:foregroundMark x1="1216" y1="74185" x2="1216" y2="74185"/>
                        <a14:foregroundMark x1="304" y1="74728" x2="304" y2="74728"/>
                        <a14:foregroundMark x1="49848" y1="99457" x2="49848" y2="99457"/>
                        <a14:foregroundMark x1="98784" y1="73913" x2="98784" y2="73913"/>
                        <a14:foregroundMark x1="99088" y1="25815" x2="99088" y2="25815"/>
                        <a14:foregroundMark x1="50456" y1="1087" x2="50456" y2="1087"/>
                        <a14:foregroundMark x1="1520" y1="25000" x2="1520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76" y="455026"/>
            <a:ext cx="1528187" cy="170934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98E4651-FCFC-49AB-AAEB-C64D3BDB8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8" y="5422613"/>
            <a:ext cx="1049362" cy="104936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F8B7157-81CD-46CD-B7DA-B3A28935F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98" y="5484346"/>
            <a:ext cx="1031594" cy="10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13144" y="168088"/>
            <a:ext cx="5694250" cy="6481483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9097" y="168088"/>
            <a:ext cx="5817577" cy="6488048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67646-0BC1-48D0-801F-A9899DA33744}"/>
              </a:ext>
            </a:extLst>
          </p:cNvPr>
          <p:cNvSpPr txBox="1"/>
          <p:nvPr/>
        </p:nvSpPr>
        <p:spPr>
          <a:xfrm>
            <a:off x="113414" y="423124"/>
            <a:ext cx="5885636" cy="1636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Stephen is an inspiration 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as my teacher, my colleague and my friend</a:t>
            </a:r>
            <a:endParaRPr lang="en-US" sz="32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A2671-A6FC-464A-8D79-23EBBA9544D5}"/>
              </a:ext>
            </a:extLst>
          </p:cNvPr>
          <p:cNvSpPr txBox="1"/>
          <p:nvPr/>
        </p:nvSpPr>
        <p:spPr>
          <a:xfrm>
            <a:off x="1074597" y="5973211"/>
            <a:ext cx="396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</a:rPr>
              <a:t>Rabbi Mike and Sonia Lotker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D928C-28B9-4EC8-B0AA-A18915987809}"/>
              </a:ext>
            </a:extLst>
          </p:cNvPr>
          <p:cNvSpPr txBox="1"/>
          <p:nvPr/>
        </p:nvSpPr>
        <p:spPr>
          <a:xfrm>
            <a:off x="7081936" y="5632906"/>
            <a:ext cx="3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i="0" dirty="0">
                <a:solidFill>
                  <a:srgbClr val="222222"/>
                </a:solidFill>
                <a:effectLst/>
              </a:rPr>
              <a:t>The Matusoff Family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F71C-5697-444B-B719-B64E35F2D850}"/>
              </a:ext>
            </a:extLst>
          </p:cNvPr>
          <p:cNvSpPr txBox="1"/>
          <p:nvPr/>
        </p:nvSpPr>
        <p:spPr>
          <a:xfrm>
            <a:off x="6639066" y="364066"/>
            <a:ext cx="4605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Now it is our turn to say 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Mazel Tov 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to you, dearest Rabbi Einstein.</a:t>
            </a:r>
            <a:endParaRPr lang="en-US" sz="32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A57647C-3825-41B7-BFDA-7FF08ACC0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36"/>
          <a:stretch/>
        </p:blipFill>
        <p:spPr>
          <a:xfrm>
            <a:off x="1310274" y="2037186"/>
            <a:ext cx="3491915" cy="37854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84BF3E9-2899-458F-932D-43BE1ABD1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" y="5632906"/>
            <a:ext cx="930089" cy="930089"/>
          </a:xfrm>
          <a:prstGeom prst="rect">
            <a:avLst/>
          </a:prstGeom>
        </p:spPr>
      </p:pic>
      <p:pic>
        <p:nvPicPr>
          <p:cNvPr id="5" name="Picture 4" descr="A person and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A20A18C-A83B-4EF1-9526-57362EA6DC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15908"/>
          <a:stretch/>
        </p:blipFill>
        <p:spPr>
          <a:xfrm>
            <a:off x="7231473" y="1933726"/>
            <a:ext cx="3429439" cy="39569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55DCEC7-E345-4570-A9B1-003238037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07" y="5563949"/>
            <a:ext cx="968909" cy="9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13144" y="168088"/>
            <a:ext cx="5694250" cy="6481483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3" name="Picture 12" descr="A picture containing mountain, nature&#10;&#10;Description automatically generated">
            <a:extLst>
              <a:ext uri="{FF2B5EF4-FFF2-40B4-BE49-F238E27FC236}">
                <a16:creationId xmlns:a16="http://schemas.microsoft.com/office/drawing/2014/main" id="{6068AFA3-AE46-4677-B112-D1FD774A89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9846" r="-8768" b="12469"/>
          <a:stretch/>
        </p:blipFill>
        <p:spPr>
          <a:xfrm>
            <a:off x="6074358" y="168088"/>
            <a:ext cx="6482461" cy="6481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35406C-9F37-4FAC-97EF-E3F8A121EA53}"/>
              </a:ext>
            </a:extLst>
          </p:cNvPr>
          <p:cNvSpPr txBox="1"/>
          <p:nvPr/>
        </p:nvSpPr>
        <p:spPr>
          <a:xfrm>
            <a:off x="7316088" y="2268351"/>
            <a:ext cx="44644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Rabbi Steve Einstein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Consummate Mensch and Trailblazer for Outreach</a:t>
            </a:r>
            <a:endParaRPr lang="en-US" sz="3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CDACE46E-5797-466B-9556-6DDBE3DE7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82" y="600635"/>
            <a:ext cx="1145823" cy="1144569"/>
          </a:xfrm>
          <a:prstGeom prst="rect">
            <a:avLst/>
          </a:prstGeom>
        </p:spPr>
      </p:pic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4F715F-CD83-4B21-B0CB-1B4BE71C0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" y="208429"/>
            <a:ext cx="6049820" cy="6481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27AA18-288E-4283-A237-E6A19D465309}"/>
              </a:ext>
            </a:extLst>
          </p:cNvPr>
          <p:cNvSpPr txBox="1"/>
          <p:nvPr/>
        </p:nvSpPr>
        <p:spPr>
          <a:xfrm>
            <a:off x="6189264" y="5719749"/>
            <a:ext cx="2666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/>
              </a:rPr>
              <a:t>Rabbi Alan Henkin </a:t>
            </a:r>
            <a:br>
              <a:rPr lang="en-US" sz="2400" b="1" i="0" dirty="0">
                <a:solidFill>
                  <a:schemeClr val="bg1"/>
                </a:solidFill>
                <a:effectLst/>
              </a:rPr>
            </a:br>
            <a:r>
              <a:rPr lang="en-US" sz="2400" b="1" i="0" dirty="0">
                <a:solidFill>
                  <a:schemeClr val="bg1"/>
                </a:solidFill>
                <a:effectLst/>
              </a:rPr>
              <a:t>&amp; Susana Castillo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1" y="168088"/>
            <a:ext cx="5860674" cy="6488048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CD6AD-F5D1-4684-B608-1780386C3789}"/>
              </a:ext>
            </a:extLst>
          </p:cNvPr>
          <p:cNvSpPr/>
          <p:nvPr/>
        </p:nvSpPr>
        <p:spPr>
          <a:xfrm>
            <a:off x="268941" y="177246"/>
            <a:ext cx="5334000" cy="6503508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D0613-A551-4584-B69E-3EB6AB0706C4}"/>
              </a:ext>
            </a:extLst>
          </p:cNvPr>
          <p:cNvSpPr/>
          <p:nvPr/>
        </p:nvSpPr>
        <p:spPr>
          <a:xfrm>
            <a:off x="5848473" y="190822"/>
            <a:ext cx="6074586" cy="6489932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and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93146EA6-EE42-4079-A687-4AFF833DE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42" y="418087"/>
            <a:ext cx="4764448" cy="3573336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A0B58D-15FB-4BEA-A8D4-8EED3BA2B89B}"/>
              </a:ext>
            </a:extLst>
          </p:cNvPr>
          <p:cNvSpPr txBox="1"/>
          <p:nvPr/>
        </p:nvSpPr>
        <p:spPr>
          <a:xfrm>
            <a:off x="1521673" y="5884964"/>
            <a:ext cx="32942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222222"/>
                </a:solidFill>
                <a:effectLst/>
              </a:rPr>
              <a:t>Rabbi Jason Rosner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4B38E2-84CF-4ED3-B92C-B6DF9F34769C}"/>
              </a:ext>
            </a:extLst>
          </p:cNvPr>
          <p:cNvSpPr txBox="1"/>
          <p:nvPr/>
        </p:nvSpPr>
        <p:spPr>
          <a:xfrm>
            <a:off x="6371053" y="4040782"/>
            <a:ext cx="50294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eorgia" panose="02040502050405020303" pitchFamily="18" charset="0"/>
              </a:rPr>
              <a:t>Our Rabbi…Our Teacher…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Our Friend…</a:t>
            </a: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Mazel Tov!</a:t>
            </a:r>
            <a:endParaRPr lang="en-US" sz="4000" dirty="0">
              <a:solidFill>
                <a:srgbClr val="1216AC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92822-1CC5-4613-9A69-C23D89F3449C}"/>
              </a:ext>
            </a:extLst>
          </p:cNvPr>
          <p:cNvSpPr txBox="1"/>
          <p:nvPr/>
        </p:nvSpPr>
        <p:spPr>
          <a:xfrm>
            <a:off x="6575259" y="5866149"/>
            <a:ext cx="43209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000" b="1" i="0" dirty="0">
                <a:solidFill>
                  <a:srgbClr val="222222"/>
                </a:solidFill>
                <a:effectLst/>
              </a:rPr>
              <a:t>Justin &amp;  Leslie Wheatley</a:t>
            </a:r>
            <a:endParaRPr lang="en-US" sz="3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CBED4-DE30-41E6-8E66-A1222B3B060D}"/>
              </a:ext>
            </a:extLst>
          </p:cNvPr>
          <p:cNvSpPr txBox="1"/>
          <p:nvPr/>
        </p:nvSpPr>
        <p:spPr>
          <a:xfrm>
            <a:off x="466164" y="418087"/>
            <a:ext cx="49395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Congratulations to my teacher and friend, </a:t>
            </a:r>
          </a:p>
          <a:p>
            <a:pPr algn="ctr"/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Stephen Einstein!</a:t>
            </a:r>
            <a:endParaRPr lang="en-US" sz="4000" b="1" dirty="0">
              <a:solidFill>
                <a:srgbClr val="1216AC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010E477F-9749-4461-8D73-D8816AE50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 r="404" b="1"/>
          <a:stretch/>
        </p:blipFill>
        <p:spPr>
          <a:xfrm>
            <a:off x="1122409" y="2313540"/>
            <a:ext cx="3693519" cy="31997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871464B-AD02-42F8-B519-8DD9CB1B5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1" y="5683032"/>
            <a:ext cx="828022" cy="82802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1D67AAC-1D53-443D-B58F-19D96E549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624" y="5613445"/>
            <a:ext cx="868731" cy="8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C9811F-192E-4FB5-B96E-866A2D3E1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5" y="318246"/>
            <a:ext cx="5479374" cy="61811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47A598-D521-46B4-BF54-6A15CCF3576A}"/>
              </a:ext>
            </a:extLst>
          </p:cNvPr>
          <p:cNvSpPr/>
          <p:nvPr/>
        </p:nvSpPr>
        <p:spPr>
          <a:xfrm>
            <a:off x="304801" y="224119"/>
            <a:ext cx="5504328" cy="6338046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outdoor, group, family&#10;&#10;Description automatically generated">
            <a:extLst>
              <a:ext uri="{FF2B5EF4-FFF2-40B4-BE49-F238E27FC236}">
                <a16:creationId xmlns:a16="http://schemas.microsoft.com/office/drawing/2014/main" id="{7037C305-1795-445E-8DA4-08ACBE395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-282" r="1267" b="6081"/>
          <a:stretch/>
        </p:blipFill>
        <p:spPr>
          <a:xfrm>
            <a:off x="6120955" y="239804"/>
            <a:ext cx="5766244" cy="6338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83AEE-5B4C-4269-86E3-7AEB29D0B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806" y="480731"/>
            <a:ext cx="4903704" cy="61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DE23BF-AE74-493D-9A81-2D790365A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144" y="5872443"/>
            <a:ext cx="2095500" cy="504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DA10E4-3C00-43D3-8A37-6B124E395820}"/>
              </a:ext>
            </a:extLst>
          </p:cNvPr>
          <p:cNvSpPr/>
          <p:nvPr/>
        </p:nvSpPr>
        <p:spPr>
          <a:xfrm>
            <a:off x="6096001" y="224118"/>
            <a:ext cx="5791200" cy="633804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6FD4FD5-3E8A-44C3-A122-3F4A3F80F746}"/>
              </a:ext>
            </a:extLst>
          </p:cNvPr>
          <p:cNvSpPr/>
          <p:nvPr/>
        </p:nvSpPr>
        <p:spPr>
          <a:xfrm>
            <a:off x="6212541" y="1093694"/>
            <a:ext cx="833718" cy="824754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271CBB30-8C80-4127-AE56-6C93A91DD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03" y="1098089"/>
            <a:ext cx="798256" cy="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FEAD295-B3A9-4C39-AC7B-AC747DBCF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" y="1779817"/>
            <a:ext cx="5649130" cy="34836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13144" y="168088"/>
            <a:ext cx="5694250" cy="6481483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9097" y="168088"/>
            <a:ext cx="5817577" cy="6488048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67646-0BC1-48D0-801F-A9899DA33744}"/>
              </a:ext>
            </a:extLst>
          </p:cNvPr>
          <p:cNvSpPr txBox="1"/>
          <p:nvPr/>
        </p:nvSpPr>
        <p:spPr>
          <a:xfrm>
            <a:off x="446297" y="423124"/>
            <a:ext cx="529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Thank you, Rabbi Steve. </a:t>
            </a: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Yo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u are a gift &amp; a gem!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A2671-A6FC-464A-8D79-23EBBA9544D5}"/>
              </a:ext>
            </a:extLst>
          </p:cNvPr>
          <p:cNvSpPr txBox="1"/>
          <p:nvPr/>
        </p:nvSpPr>
        <p:spPr>
          <a:xfrm>
            <a:off x="1440198" y="5317038"/>
            <a:ext cx="459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222222"/>
                </a:solidFill>
                <a:effectLst/>
              </a:rPr>
              <a:t>Rabbi Michelle Missaghieh</a:t>
            </a:r>
          </a:p>
          <a:p>
            <a:pPr algn="l"/>
            <a:r>
              <a:rPr lang="en-US" sz="2400" i="0" dirty="0">
                <a:solidFill>
                  <a:srgbClr val="222222"/>
                </a:solidFill>
                <a:effectLst/>
              </a:rPr>
              <a:t>Temple Israel of Hollywood</a:t>
            </a:r>
          </a:p>
          <a:p>
            <a:pPr algn="l"/>
            <a:r>
              <a:rPr lang="en-US" sz="2400" i="0" dirty="0" err="1">
                <a:solidFill>
                  <a:srgbClr val="222222"/>
                </a:solidFill>
                <a:effectLst/>
              </a:rPr>
              <a:t>S’gan</a:t>
            </a:r>
            <a:r>
              <a:rPr lang="en-US" sz="240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222222"/>
                </a:solidFill>
                <a:effectLst/>
              </a:rPr>
              <a:t>Em</a:t>
            </a:r>
            <a:r>
              <a:rPr lang="en-US" sz="2400" i="0" dirty="0">
                <a:solidFill>
                  <a:srgbClr val="222222"/>
                </a:solidFill>
                <a:effectLst/>
              </a:rPr>
              <a:t> Bet Din of SCCBD</a:t>
            </a:r>
          </a:p>
          <a:p>
            <a:pPr algn="ctr"/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87FD33-0C28-4CBB-B784-DFE676042F62}"/>
              </a:ext>
            </a:extLst>
          </p:cNvPr>
          <p:cNvSpPr txBox="1"/>
          <p:nvPr/>
        </p:nvSpPr>
        <p:spPr>
          <a:xfrm>
            <a:off x="6437509" y="546962"/>
            <a:ext cx="52645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0" i="0" dirty="0">
              <a:solidFill>
                <a:srgbClr val="424AF2"/>
              </a:solidFill>
              <a:effectLst/>
              <a:latin typeface="Georgia" panose="02040502050405020303" pitchFamily="18" charset="0"/>
            </a:endParaRPr>
          </a:p>
          <a:p>
            <a:pPr algn="ctr"/>
            <a:endParaRPr lang="en-US" sz="3200" dirty="0">
              <a:solidFill>
                <a:srgbClr val="424AF2"/>
              </a:solidFill>
              <a:latin typeface="Georgia" panose="02040502050405020303" pitchFamily="18" charset="0"/>
            </a:endParaRPr>
          </a:p>
          <a:p>
            <a:pPr algn="ctr"/>
            <a:endParaRPr lang="en-US" sz="3200" b="0" i="0" dirty="0">
              <a:solidFill>
                <a:srgbClr val="424AF2"/>
              </a:solidFill>
              <a:effectLst/>
              <a:latin typeface="Georgia" panose="02040502050405020303" pitchFamily="18" charset="0"/>
            </a:endParaRPr>
          </a:p>
          <a:p>
            <a:pPr algn="ctr"/>
            <a:endParaRPr lang="en-US" sz="3200" dirty="0">
              <a:solidFill>
                <a:srgbClr val="424AF2"/>
              </a:solidFill>
              <a:latin typeface="Georgia" panose="02040502050405020303" pitchFamily="18" charset="0"/>
            </a:endParaRPr>
          </a:p>
          <a:p>
            <a:pPr algn="ctr"/>
            <a:endParaRPr lang="en-US" sz="3200" b="0" i="0" dirty="0">
              <a:solidFill>
                <a:srgbClr val="424AF2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Rabbi - You and Robin</a:t>
            </a:r>
          </a:p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are, and have been, a</a:t>
            </a:r>
          </a:p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gift to the Orange County Jewish community in many meaningful ways.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B5430-AB67-4035-B288-C8089A4C4F78}"/>
              </a:ext>
            </a:extLst>
          </p:cNvPr>
          <p:cNvSpPr txBox="1"/>
          <p:nvPr/>
        </p:nvSpPr>
        <p:spPr>
          <a:xfrm>
            <a:off x="7221071" y="5897745"/>
            <a:ext cx="369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222222"/>
                </a:solidFill>
                <a:effectLst/>
              </a:rPr>
              <a:t>Martin and Tamar Brower</a:t>
            </a:r>
            <a:endParaRPr lang="en-US" sz="2400" b="1" dirty="0"/>
          </a:p>
        </p:txBody>
      </p:sp>
      <p:pic>
        <p:nvPicPr>
          <p:cNvPr id="11" name="Picture 10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B5E8CBF-8089-400D-AE51-CCC927CCCB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0294" r="12027" b="48530"/>
          <a:stretch/>
        </p:blipFill>
        <p:spPr>
          <a:xfrm>
            <a:off x="7395881" y="355342"/>
            <a:ext cx="3160128" cy="2413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E74AC265-A879-4E1F-A813-7E9937C9E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7" y="5563720"/>
            <a:ext cx="896150" cy="89517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972346C-FC0A-4E36-A149-E49140296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28" y="5563720"/>
            <a:ext cx="947776" cy="9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322729" y="193388"/>
            <a:ext cx="11705420" cy="6471224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DEA80-C9B2-4ED4-A521-9A7C81536707}"/>
              </a:ext>
            </a:extLst>
          </p:cNvPr>
          <p:cNvSpPr txBox="1"/>
          <p:nvPr/>
        </p:nvSpPr>
        <p:spPr>
          <a:xfrm>
            <a:off x="6096000" y="1189175"/>
            <a:ext cx="51948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I count it a great z’chut to be among those who warmly welcome all who seek a home within this People Israel. 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498CC-89B0-4B9F-8A32-8BFA3C3FE12E}"/>
              </a:ext>
            </a:extLst>
          </p:cNvPr>
          <p:cNvSpPr txBox="1"/>
          <p:nvPr/>
        </p:nvSpPr>
        <p:spPr>
          <a:xfrm>
            <a:off x="6961900" y="4926986"/>
            <a:ext cx="4261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Rabbi Stephen Einstein</a:t>
            </a:r>
          </a:p>
        </p:txBody>
      </p:sp>
      <p:pic>
        <p:nvPicPr>
          <p:cNvPr id="3" name="Picture 2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4DE6F63C-B1CF-498D-A27A-DBECFEDD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355">
            <a:off x="849578" y="574275"/>
            <a:ext cx="2716618" cy="39955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C436763-D53B-400F-92CC-23FFFE04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889">
            <a:off x="2360732" y="710306"/>
            <a:ext cx="2432776" cy="4043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57C3D62-93B4-44D1-85BC-C4C51968E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553">
            <a:off x="2534602" y="2650289"/>
            <a:ext cx="2468927" cy="37033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35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9A2671-A6FC-464A-8D79-23EBBA9544D5}"/>
              </a:ext>
            </a:extLst>
          </p:cNvPr>
          <p:cNvSpPr txBox="1"/>
          <p:nvPr/>
        </p:nvSpPr>
        <p:spPr>
          <a:xfrm>
            <a:off x="1385765" y="5691168"/>
            <a:ext cx="341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222222"/>
                </a:solidFill>
                <a:effectLst/>
              </a:rPr>
              <a:t>Cantor Natalie Young and Rabbi David N. Young</a:t>
            </a:r>
            <a:endParaRPr lang="en-US" sz="2400" b="1" dirty="0"/>
          </a:p>
        </p:txBody>
      </p:sp>
      <p:pic>
        <p:nvPicPr>
          <p:cNvPr id="15" name="Picture 14" descr="A picture containing text, posing, group, crowd&#10;&#10;Description automatically generated">
            <a:extLst>
              <a:ext uri="{FF2B5EF4-FFF2-40B4-BE49-F238E27FC236}">
                <a16:creationId xmlns:a16="http://schemas.microsoft.com/office/drawing/2014/main" id="{19FE8980-F510-4531-869D-4384C7BC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16165" r="17120" b="15668"/>
          <a:stretch/>
        </p:blipFill>
        <p:spPr>
          <a:xfrm>
            <a:off x="270773" y="286784"/>
            <a:ext cx="5558604" cy="5343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AD6097-47A1-4382-9938-0CFDA7FA5670}"/>
              </a:ext>
            </a:extLst>
          </p:cNvPr>
          <p:cNvSpPr txBox="1"/>
          <p:nvPr/>
        </p:nvSpPr>
        <p:spPr>
          <a:xfrm>
            <a:off x="6008749" y="1532253"/>
            <a:ext cx="30738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solidFill>
                  <a:srgbClr val="424AF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200" b="1" i="0" dirty="0">
                <a:effectLst/>
                <a:latin typeface="Georgia" panose="02040502050405020303" pitchFamily="18" charset="0"/>
              </a:rPr>
              <a:t>Mazel Tov, </a:t>
            </a:r>
          </a:p>
          <a:p>
            <a:pPr algn="ctr"/>
            <a:r>
              <a:rPr lang="en-US" sz="3200" b="1" i="0" dirty="0">
                <a:effectLst/>
                <a:latin typeface="Georgia" panose="02040502050405020303" pitchFamily="18" charset="0"/>
              </a:rPr>
              <a:t> Uncle Steve! 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We        you!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9DE45-D49C-4C88-9EAB-1F456747291D}"/>
              </a:ext>
            </a:extLst>
          </p:cNvPr>
          <p:cNvSpPr txBox="1"/>
          <p:nvPr/>
        </p:nvSpPr>
        <p:spPr>
          <a:xfrm>
            <a:off x="6243409" y="5370888"/>
            <a:ext cx="2691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effectLst/>
              </a:rPr>
              <a:t>Josh, Jessica and Amy, Sarah, Micah, Gabrielle and David</a:t>
            </a:r>
            <a:endParaRPr lang="en-US" dirty="0"/>
          </a:p>
        </p:txBody>
      </p:sp>
      <p:pic>
        <p:nvPicPr>
          <p:cNvPr id="22" name="Picture 21" descr="A picture containing floor, person, dressed&#10;&#10;Description automatically generated">
            <a:extLst>
              <a:ext uri="{FF2B5EF4-FFF2-40B4-BE49-F238E27FC236}">
                <a16:creationId xmlns:a16="http://schemas.microsoft.com/office/drawing/2014/main" id="{D08C9E44-E768-4DC1-AD8F-8BB28452D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7047" r="23782" b="4265"/>
          <a:stretch/>
        </p:blipFill>
        <p:spPr>
          <a:xfrm>
            <a:off x="9082616" y="286783"/>
            <a:ext cx="3037769" cy="6365029"/>
          </a:xfrm>
          <a:prstGeom prst="rect">
            <a:avLst/>
          </a:prstGeom>
        </p:spPr>
      </p:pic>
      <p:pic>
        <p:nvPicPr>
          <p:cNvPr id="26" name="Picture 25" descr="Shape, icon&#10;&#10;Description automatically generated">
            <a:extLst>
              <a:ext uri="{FF2B5EF4-FFF2-40B4-BE49-F238E27FC236}">
                <a16:creationId xmlns:a16="http://schemas.microsoft.com/office/drawing/2014/main" id="{BBF9C5C3-C929-416A-AE17-60CD1AD27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15525" r="16751" b="25773"/>
          <a:stretch/>
        </p:blipFill>
        <p:spPr>
          <a:xfrm>
            <a:off x="7090111" y="2780097"/>
            <a:ext cx="774456" cy="925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70773" y="306051"/>
            <a:ext cx="5549501" cy="6326492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86783"/>
            <a:ext cx="6039292" cy="6365029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7BA6450-A214-4A8F-8F7A-FC63364EC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3" y="5715438"/>
            <a:ext cx="782455" cy="78245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F8F788B-BAA4-45F4-B7CC-E2EC70A76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73" y="540522"/>
            <a:ext cx="764848" cy="7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11532" y="188258"/>
            <a:ext cx="5694250" cy="6481483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dirty="0">
              <a:solidFill>
                <a:srgbClr val="500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9097" y="168088"/>
            <a:ext cx="5817577" cy="6488048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A2671-A6FC-464A-8D79-23EBBA9544D5}"/>
              </a:ext>
            </a:extLst>
          </p:cNvPr>
          <p:cNvSpPr txBox="1"/>
          <p:nvPr/>
        </p:nvSpPr>
        <p:spPr>
          <a:xfrm>
            <a:off x="1407459" y="5966665"/>
            <a:ext cx="342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22222"/>
                </a:solidFill>
              </a:rPr>
              <a:t>Rabbi Richard Steinberg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D928C-28B9-4EC8-B0AA-A18915987809}"/>
              </a:ext>
            </a:extLst>
          </p:cNvPr>
          <p:cNvSpPr txBox="1"/>
          <p:nvPr/>
        </p:nvSpPr>
        <p:spPr>
          <a:xfrm>
            <a:off x="6907500" y="5973062"/>
            <a:ext cx="42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Frances </a:t>
            </a:r>
            <a:r>
              <a:rPr lang="en-US" sz="2400" b="1" i="0" dirty="0">
                <a:solidFill>
                  <a:srgbClr val="222222"/>
                </a:solidFill>
                <a:effectLst/>
              </a:rPr>
              <a:t>&amp; Rabbi Jerry Goldstein 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F71C-5697-444B-B719-B64E35F2D850}"/>
              </a:ext>
            </a:extLst>
          </p:cNvPr>
          <p:cNvSpPr txBox="1"/>
          <p:nvPr/>
        </p:nvSpPr>
        <p:spPr>
          <a:xfrm>
            <a:off x="6907500" y="324416"/>
            <a:ext cx="4280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Stephen Einstein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b="0" i="1" dirty="0">
                <a:effectLst/>
                <a:latin typeface="Georgia" panose="02040502050405020303" pitchFamily="18" charset="0"/>
              </a:rPr>
              <a:t>an outstanding Rabbi, Dayan &amp; Leader</a:t>
            </a:r>
            <a:endParaRPr lang="en-US" sz="3200" b="1" i="1" dirty="0">
              <a:latin typeface="Georgia" panose="02040502050405020303" pitchFamily="18" charset="0"/>
            </a:endParaRPr>
          </a:p>
        </p:txBody>
      </p:sp>
      <p:pic>
        <p:nvPicPr>
          <p:cNvPr id="11" name="Picture 10" descr="A picture containing person, people, posing, older&#10;&#10;Description automatically generated">
            <a:extLst>
              <a:ext uri="{FF2B5EF4-FFF2-40B4-BE49-F238E27FC236}">
                <a16:creationId xmlns:a16="http://schemas.microsoft.com/office/drawing/2014/main" id="{AC550FA0-B83F-4634-9626-CE4766A56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b="14937"/>
          <a:stretch/>
        </p:blipFill>
        <p:spPr>
          <a:xfrm>
            <a:off x="7224617" y="1969762"/>
            <a:ext cx="3646533" cy="39567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01861A-444A-439F-A5DF-254CD5462002}"/>
              </a:ext>
            </a:extLst>
          </p:cNvPr>
          <p:cNvSpPr txBox="1"/>
          <p:nvPr/>
        </p:nvSpPr>
        <p:spPr>
          <a:xfrm>
            <a:off x="325641" y="619903"/>
            <a:ext cx="546603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i="0" dirty="0">
                <a:effectLst/>
                <a:latin typeface="Georgia" panose="02040502050405020303" pitchFamily="18" charset="0"/>
              </a:rPr>
              <a:t>עֲשֵׂה לְךָ רַב, וּקְנֵה לְךָ חָבֵר</a:t>
            </a:r>
            <a:endParaRPr lang="en-US" sz="3600" b="1" i="0" dirty="0">
              <a:effectLst/>
              <a:latin typeface="Georgia" panose="02040502050405020303" pitchFamily="18" charset="0"/>
            </a:endParaRPr>
          </a:p>
          <a:p>
            <a:pPr algn="ctr"/>
            <a:r>
              <a:rPr lang="en-US" sz="3200" i="0" dirty="0">
                <a:effectLst/>
                <a:latin typeface="Georgia" panose="02040502050405020303" pitchFamily="18" charset="0"/>
              </a:rPr>
              <a:t>Find yourself a rabbi,</a:t>
            </a:r>
          </a:p>
          <a:p>
            <a:pPr algn="ctr"/>
            <a:r>
              <a:rPr lang="en-US" sz="3200" i="0" dirty="0">
                <a:effectLst/>
                <a:latin typeface="Georgia" panose="02040502050405020303" pitchFamily="18" charset="0"/>
              </a:rPr>
              <a:t>acquire a friend  </a:t>
            </a:r>
            <a:br>
              <a:rPr lang="en-US" sz="4000" i="0" dirty="0">
                <a:effectLst/>
                <a:latin typeface="Georgia" panose="02040502050405020303" pitchFamily="18" charset="0"/>
              </a:rPr>
            </a:br>
            <a:r>
              <a:rPr lang="en-US" i="0" dirty="0">
                <a:effectLst/>
                <a:latin typeface="Georgia" panose="02040502050405020303" pitchFamily="18" charset="0"/>
              </a:rPr>
              <a:t>(Avot 1:6)</a:t>
            </a:r>
          </a:p>
          <a:p>
            <a:pPr algn="ctr"/>
            <a:br>
              <a:rPr lang="en-US" sz="4800" b="1" dirty="0">
                <a:solidFill>
                  <a:srgbClr val="000066"/>
                </a:solidFill>
                <a:latin typeface="Georgia" panose="02040502050405020303" pitchFamily="18" charset="0"/>
              </a:rPr>
            </a:br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MAZEL TOV!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My Rabbi and Friend!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CACF3BD-FE5C-4DC3-9740-C904DDDCC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0" y="5603950"/>
            <a:ext cx="874053" cy="87405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9650202-2259-41DE-8405-0569969CA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06" y="5107375"/>
            <a:ext cx="783141" cy="78314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5A17109-9A38-4C16-BA20-F3B37D71D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2667" l="6000" r="93556">
                        <a14:foregroundMark x1="42000" y1="42667" x2="42000" y2="42667"/>
                        <a14:foregroundMark x1="35111" y1="39333" x2="35111" y2="39333"/>
                        <a14:foregroundMark x1="36222" y1="36222" x2="36222" y2="36222"/>
                        <a14:foregroundMark x1="31111" y1="37111" x2="31111" y2="37111"/>
                        <a14:foregroundMark x1="38667" y1="45556" x2="38667" y2="45556"/>
                        <a14:foregroundMark x1="41556" y1="40667" x2="41556" y2="40667"/>
                        <a14:foregroundMark x1="47556" y1="28667" x2="47556" y2="28667"/>
                        <a14:foregroundMark x1="49778" y1="25778" x2="49778" y2="25778"/>
                        <a14:foregroundMark x1="71556" y1="38222" x2="71556" y2="38222"/>
                        <a14:foregroundMark x1="68889" y1="56000" x2="68889" y2="56000"/>
                        <a14:foregroundMark x1="53556" y1="69111" x2="53556" y2="69111"/>
                        <a14:foregroundMark x1="51556" y1="63333" x2="51556" y2="63333"/>
                        <a14:foregroundMark x1="62444" y1="54000" x2="62444" y2="54000"/>
                        <a14:foregroundMark x1="60667" y1="42444" x2="60667" y2="42444"/>
                        <a14:foregroundMark x1="51778" y1="36667" x2="51778" y2="36667"/>
                        <a14:foregroundMark x1="39333" y1="43111" x2="39333" y2="43111"/>
                        <a14:foregroundMark x1="39333" y1="56000" x2="39333" y2="56000"/>
                        <a14:foregroundMark x1="34000" y1="59556" x2="34000" y2="59556"/>
                        <a14:foregroundMark x1="22889" y1="14444" x2="22889" y2="14444"/>
                        <a14:foregroundMark x1="15778" y1="22000" x2="15778" y2="22000"/>
                        <a14:foregroundMark x1="9556" y1="33556" x2="9556" y2="33556"/>
                        <a14:foregroundMark x1="6444" y1="48222" x2="6444" y2="48222"/>
                        <a14:foregroundMark x1="8444" y1="63333" x2="8444" y2="63333"/>
                        <a14:foregroundMark x1="16667" y1="77556" x2="16667" y2="77556"/>
                        <a14:foregroundMark x1="24667" y1="84667" x2="24667" y2="84667"/>
                        <a14:foregroundMark x1="36222" y1="91111" x2="36222" y2="91111"/>
                        <a14:foregroundMark x1="54000" y1="92667" x2="54000" y2="92667"/>
                        <a14:foregroundMark x1="68222" y1="89778" x2="68222" y2="89778"/>
                        <a14:foregroundMark x1="76444" y1="82667" x2="76444" y2="82667"/>
                        <a14:foregroundMark x1="86444" y1="72667" x2="86444" y2="72667"/>
                        <a14:foregroundMark x1="91333" y1="60000" x2="91333" y2="60000"/>
                        <a14:foregroundMark x1="93556" y1="43111" x2="93556" y2="43111"/>
                        <a14:foregroundMark x1="90444" y1="32000" x2="90444" y2="32000"/>
                        <a14:foregroundMark x1="82444" y1="19778" x2="82444" y2="19778"/>
                        <a14:foregroundMark x1="70222" y1="12222" x2="70222" y2="12222"/>
                        <a14:foregroundMark x1="57111" y1="6222" x2="57111" y2="6222"/>
                        <a14:foregroundMark x1="44444" y1="6889" x2="44444" y2="6889"/>
                        <a14:foregroundMark x1="31556" y1="9333" x2="31556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273" y="5818094"/>
            <a:ext cx="760775" cy="7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313765" y="268942"/>
            <a:ext cx="5728062" cy="6248400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DEA80-C9B2-4ED4-A521-9A7C81536707}"/>
              </a:ext>
            </a:extLst>
          </p:cNvPr>
          <p:cNvSpPr txBox="1"/>
          <p:nvPr/>
        </p:nvSpPr>
        <p:spPr>
          <a:xfrm>
            <a:off x="5003" y="387972"/>
            <a:ext cx="61451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Dad/Zayde:</a:t>
            </a:r>
            <a:b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</a:br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You strengthen us 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in word and deed.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498CC-89B0-4B9F-8A32-8BFA3C3FE12E}"/>
              </a:ext>
            </a:extLst>
          </p:cNvPr>
          <p:cNvSpPr txBox="1"/>
          <p:nvPr/>
        </p:nvSpPr>
        <p:spPr>
          <a:xfrm>
            <a:off x="1433892" y="5542749"/>
            <a:ext cx="423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>
                <a:solidFill>
                  <a:srgbClr val="222222"/>
                </a:solidFill>
                <a:effectLst/>
              </a:rPr>
              <a:t>With enduring love,  </a:t>
            </a:r>
            <a:r>
              <a:rPr lang="en-US" sz="2400" b="1" i="0" dirty="0">
                <a:solidFill>
                  <a:srgbClr val="222222"/>
                </a:solidFill>
                <a:effectLst/>
              </a:rPr>
              <a:t>Heath, Diana, Levyn, Adielle &amp; Asher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C58E8C-72DC-4F03-9759-74F7A8D9D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t="11176" r="13982" b="23529"/>
          <a:stretch/>
        </p:blipFill>
        <p:spPr>
          <a:xfrm>
            <a:off x="341856" y="2128460"/>
            <a:ext cx="5671880" cy="3270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sailboat in the water&#10;&#10;Description automatically generated with medium confidence">
            <a:extLst>
              <a:ext uri="{FF2B5EF4-FFF2-40B4-BE49-F238E27FC236}">
                <a16:creationId xmlns:a16="http://schemas.microsoft.com/office/drawing/2014/main" id="{A7AF1264-BD52-4117-945A-26A9AA415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/>
          <a:stretch/>
        </p:blipFill>
        <p:spPr>
          <a:xfrm>
            <a:off x="6432183" y="274128"/>
            <a:ext cx="5417961" cy="311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CB4DC-D64B-4552-B55D-0EDDD2CBF0B9}"/>
              </a:ext>
            </a:extLst>
          </p:cNvPr>
          <p:cNvSpPr txBox="1"/>
          <p:nvPr/>
        </p:nvSpPr>
        <p:spPr>
          <a:xfrm>
            <a:off x="6539625" y="5136614"/>
            <a:ext cx="434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Love, </a:t>
            </a:r>
            <a:r>
              <a:rPr lang="en-US" sz="2400" b="1" dirty="0"/>
              <a:t>Gary &amp; Gayle: Joshua, Sarah, Bella, Louisa; Hilary &amp; David: Cohen, Simon; and Daniel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FCE51-0FEA-4CA7-B466-795D2228F367}"/>
              </a:ext>
            </a:extLst>
          </p:cNvPr>
          <p:cNvSpPr txBox="1"/>
          <p:nvPr/>
        </p:nvSpPr>
        <p:spPr>
          <a:xfrm>
            <a:off x="6362074" y="2785667"/>
            <a:ext cx="5558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"You can't control the wind, </a:t>
            </a:r>
          </a:p>
          <a:p>
            <a:pPr algn="ctr"/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but you have </a:t>
            </a:r>
            <a:r>
              <a:rPr lang="en-US" sz="3200" i="0" dirty="0">
                <a:solidFill>
                  <a:srgbClr val="000066"/>
                </a:solidFill>
                <a:effectLst/>
                <a:latin typeface="Georgia" panose="02040502050405020303" pitchFamily="18" charset="0"/>
              </a:rPr>
              <a:t>always</a:t>
            </a: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b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adjusted your sails."</a:t>
            </a:r>
            <a:endParaRPr lang="en-US" sz="3200" dirty="0">
              <a:latin typeface="Georgia" panose="02040502050405020303" pitchFamily="18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935182B-7181-4AAA-8599-2135DB7D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2000" l="6000" r="93556">
                        <a14:foregroundMark x1="25778" y1="12667" x2="25778" y2="12667"/>
                        <a14:foregroundMark x1="13111" y1="26222" x2="13111" y2="26222"/>
                        <a14:foregroundMark x1="6444" y1="50000" x2="6444" y2="50000"/>
                        <a14:foregroundMark x1="13333" y1="72222" x2="13333" y2="72222"/>
                        <a14:foregroundMark x1="28222" y1="86222" x2="28222" y2="86222"/>
                        <a14:foregroundMark x1="73778" y1="11556" x2="73778" y2="11556"/>
                        <a14:foregroundMark x1="89556" y1="27556" x2="89556" y2="27556"/>
                        <a14:foregroundMark x1="93556" y1="52444" x2="93556" y2="52444"/>
                        <a14:foregroundMark x1="81778" y1="78000" x2="81778" y2="78000"/>
                        <a14:foregroundMark x1="36222" y1="8444" x2="36222" y2="8444"/>
                        <a14:foregroundMark x1="43333" y1="6444" x2="43333" y2="6444"/>
                        <a14:foregroundMark x1="50000" y1="5111" x2="50000" y2="5111"/>
                        <a14:foregroundMark x1="55333" y1="5333" x2="55333" y2="5333"/>
                        <a14:foregroundMark x1="59556" y1="6444" x2="59556" y2="6444"/>
                        <a14:foregroundMark x1="65333" y1="8444" x2="65333" y2="8444"/>
                        <a14:foregroundMark x1="36889" y1="89556" x2="36889" y2="89556"/>
                        <a14:foregroundMark x1="44667" y1="91333" x2="44667" y2="91333"/>
                        <a14:foregroundMark x1="53111" y1="92000" x2="53111" y2="92000"/>
                        <a14:foregroundMark x1="64667" y1="89111" x2="64667" y2="89111"/>
                        <a14:foregroundMark x1="75333" y1="84222" x2="75333" y2="8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1" y="5490063"/>
            <a:ext cx="883683" cy="88368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4FC1FC8-6A1A-46CB-80CF-6A2EBF25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2000" l="6000" r="93556">
                        <a14:foregroundMark x1="25778" y1="12667" x2="25778" y2="12667"/>
                        <a14:foregroundMark x1="13111" y1="26222" x2="13111" y2="26222"/>
                        <a14:foregroundMark x1="6444" y1="50000" x2="6444" y2="50000"/>
                        <a14:foregroundMark x1="13333" y1="72222" x2="13333" y2="72222"/>
                        <a14:foregroundMark x1="28222" y1="86222" x2="28222" y2="86222"/>
                        <a14:foregroundMark x1="73778" y1="11556" x2="73778" y2="11556"/>
                        <a14:foregroundMark x1="89556" y1="27556" x2="89556" y2="27556"/>
                        <a14:foregroundMark x1="93556" y1="52444" x2="93556" y2="52444"/>
                        <a14:foregroundMark x1="81778" y1="78000" x2="81778" y2="78000"/>
                        <a14:foregroundMark x1="36222" y1="8444" x2="36222" y2="8444"/>
                        <a14:foregroundMark x1="43333" y1="6444" x2="43333" y2="6444"/>
                        <a14:foregroundMark x1="50000" y1="5111" x2="50000" y2="5111"/>
                        <a14:foregroundMark x1="55333" y1="5333" x2="55333" y2="5333"/>
                        <a14:foregroundMark x1="59556" y1="6444" x2="59556" y2="6444"/>
                        <a14:foregroundMark x1="65333" y1="8444" x2="65333" y2="8444"/>
                        <a14:foregroundMark x1="36889" y1="89556" x2="36889" y2="89556"/>
                        <a14:foregroundMark x1="44667" y1="91333" x2="44667" y2="91333"/>
                        <a14:foregroundMark x1="53111" y1="92000" x2="53111" y2="92000"/>
                        <a14:foregroundMark x1="64667" y1="89111" x2="64667" y2="89111"/>
                        <a14:foregroundMark x1="75333" y1="84222" x2="75333" y2="8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80" y="5399154"/>
            <a:ext cx="937789" cy="937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9FA8F-CF18-4353-BDE5-9F77C54BF61E}"/>
              </a:ext>
            </a:extLst>
          </p:cNvPr>
          <p:cNvSpPr/>
          <p:nvPr/>
        </p:nvSpPr>
        <p:spPr>
          <a:xfrm>
            <a:off x="6404384" y="268942"/>
            <a:ext cx="5473852" cy="6248400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03483"/>
            <a:ext cx="5773271" cy="6321435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D928C-28B9-4EC8-B0AA-A18915987809}"/>
              </a:ext>
            </a:extLst>
          </p:cNvPr>
          <p:cNvSpPr txBox="1"/>
          <p:nvPr/>
        </p:nvSpPr>
        <p:spPr>
          <a:xfrm>
            <a:off x="7009764" y="4371045"/>
            <a:ext cx="4015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Joshua Holo</a:t>
            </a:r>
            <a:br>
              <a:rPr lang="en-US" sz="2400" b="1" dirty="0"/>
            </a:br>
            <a:r>
              <a:rPr lang="en-US" sz="2000" dirty="0"/>
              <a:t>Dean, Jack H. Skirball Campus</a:t>
            </a:r>
          </a:p>
          <a:p>
            <a:pPr algn="ctr"/>
            <a:r>
              <a:rPr lang="en-US" sz="2400" b="1" dirty="0"/>
              <a:t>Rabbi Dvora Weisberg</a:t>
            </a:r>
            <a:br>
              <a:rPr lang="en-US" sz="2400" b="1" dirty="0"/>
            </a:br>
            <a:r>
              <a:rPr lang="en-US" sz="2000" dirty="0"/>
              <a:t>Director, HUC-JIR Rabbinical School</a:t>
            </a:r>
          </a:p>
          <a:p>
            <a:pPr algn="ctr"/>
            <a:r>
              <a:rPr lang="en-US" sz="2400" b="1" dirty="0"/>
              <a:t>Cary Davidson</a:t>
            </a:r>
            <a:br>
              <a:rPr lang="en-US" sz="2400" b="1" dirty="0"/>
            </a:br>
            <a:r>
              <a:rPr lang="en-US" sz="2000" dirty="0"/>
              <a:t>Chair, W. Region Board of Advisors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F71C-5697-444B-B719-B64E35F2D850}"/>
              </a:ext>
            </a:extLst>
          </p:cNvPr>
          <p:cNvSpPr txBox="1"/>
          <p:nvPr/>
        </p:nvSpPr>
        <p:spPr>
          <a:xfrm>
            <a:off x="6679974" y="449666"/>
            <a:ext cx="46053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Mazel Tov 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from your friends </a:t>
            </a: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3200" dirty="0">
                <a:latin typeface="Georgia" panose="02040502050405020303" pitchFamily="18" charset="0"/>
              </a:rPr>
              <a:t>and colleagues at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420AA095-3B83-4625-9EFA-1D750B59E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6" y="2307740"/>
            <a:ext cx="3201238" cy="1811059"/>
          </a:xfrm>
          <a:prstGeom prst="rect">
            <a:avLst/>
          </a:prstGeom>
          <a:ln w="38100">
            <a:solidFill>
              <a:srgbClr val="424AF2"/>
            </a:solidFill>
          </a:ln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1B2EDEF-EDED-4170-81BD-7E219A52E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59" y="5750031"/>
            <a:ext cx="823638" cy="822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A6DDC-C83E-4299-B396-4CD68593F43A}"/>
              </a:ext>
            </a:extLst>
          </p:cNvPr>
          <p:cNvSpPr txBox="1"/>
          <p:nvPr/>
        </p:nvSpPr>
        <p:spPr>
          <a:xfrm>
            <a:off x="1073197" y="449666"/>
            <a:ext cx="413286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Dad</a:t>
            </a:r>
            <a:r>
              <a:rPr lang="en-US" sz="3200" dirty="0">
                <a:latin typeface="Georgia" panose="02040502050405020303" pitchFamily="18" charset="0"/>
              </a:rPr>
              <a:t> – 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We love you and are so proud of you!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17543-C9C4-4D72-8434-54220FBE86E5}"/>
              </a:ext>
            </a:extLst>
          </p:cNvPr>
          <p:cNvSpPr txBox="1"/>
          <p:nvPr/>
        </p:nvSpPr>
        <p:spPr>
          <a:xfrm>
            <a:off x="1316659" y="5808531"/>
            <a:ext cx="44462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rgbClr val="222222"/>
                </a:solidFill>
                <a:effectLst/>
              </a:rPr>
              <a:t>Love, </a:t>
            </a:r>
            <a:r>
              <a:rPr lang="en-US" sz="3000" b="1" i="0" dirty="0">
                <a:solidFill>
                  <a:srgbClr val="222222"/>
                </a:solidFill>
                <a:effectLst/>
              </a:rPr>
              <a:t>Zack, Jen &amp; Ellery </a:t>
            </a:r>
            <a:endParaRPr lang="en-US" sz="3000" b="1" dirty="0"/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42D2634-3DBF-4316-923F-D68C6D79D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7" y="5694818"/>
            <a:ext cx="880551" cy="879588"/>
          </a:xfrm>
          <a:prstGeom prst="rect">
            <a:avLst/>
          </a:prstGeom>
        </p:spPr>
      </p:pic>
      <p:pic>
        <p:nvPicPr>
          <p:cNvPr id="21" name="Picture 20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40BAC87B-22C3-4B71-8FD7-FC1E41541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2232318"/>
            <a:ext cx="5481699" cy="34119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42048" y="303483"/>
            <a:ext cx="5520842" cy="632143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F2FA25-A863-485C-99A4-F2989ACC1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6" t="1220" r="24617" b="23399"/>
          <a:stretch/>
        </p:blipFill>
        <p:spPr>
          <a:xfrm>
            <a:off x="363363" y="420890"/>
            <a:ext cx="5339052" cy="49598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BD0613-A551-4584-B69E-3EB6AB0706C4}"/>
              </a:ext>
            </a:extLst>
          </p:cNvPr>
          <p:cNvSpPr/>
          <p:nvPr/>
        </p:nvSpPr>
        <p:spPr>
          <a:xfrm>
            <a:off x="6065962" y="349624"/>
            <a:ext cx="5784113" cy="620494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83E39-47C5-44F6-A318-9F2674C88514}"/>
              </a:ext>
            </a:extLst>
          </p:cNvPr>
          <p:cNvSpPr txBox="1"/>
          <p:nvPr/>
        </p:nvSpPr>
        <p:spPr>
          <a:xfrm>
            <a:off x="323969" y="384676"/>
            <a:ext cx="5355743" cy="2185214"/>
          </a:xfrm>
          <a:prstGeom prst="rect">
            <a:avLst/>
          </a:prstGeom>
          <a:blipFill>
            <a:blip r:embed="rId4">
              <a:alphaModFix amt="70000"/>
            </a:blip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With deepest gratitude </a:t>
            </a:r>
          </a:p>
          <a:p>
            <a:pPr algn="ctr"/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for all the gifts you </a:t>
            </a:r>
          </a:p>
          <a:p>
            <a:pPr algn="ctr"/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bring to the world. </a:t>
            </a:r>
          </a:p>
          <a:p>
            <a:pPr algn="ctr"/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Kol ha </a:t>
            </a:r>
            <a:r>
              <a:rPr lang="en-US" sz="4000" b="1" i="0" dirty="0" err="1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kavod</a:t>
            </a:r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!</a:t>
            </a:r>
            <a:endParaRPr lang="en-US" sz="4000" dirty="0">
              <a:solidFill>
                <a:srgbClr val="1216AC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0B58D-15FB-4BEA-A8D4-8EED3BA2B89B}"/>
              </a:ext>
            </a:extLst>
          </p:cNvPr>
          <p:cNvSpPr txBox="1"/>
          <p:nvPr/>
        </p:nvSpPr>
        <p:spPr>
          <a:xfrm>
            <a:off x="7355110" y="5670772"/>
            <a:ext cx="37069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222222"/>
                </a:solidFill>
                <a:effectLst/>
              </a:rPr>
              <a:t>Rabbi Sara Goodman</a:t>
            </a:r>
          </a:p>
        </p:txBody>
      </p:sp>
      <p:pic>
        <p:nvPicPr>
          <p:cNvPr id="18" name="Picture 17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228A34BA-5B8D-470C-94C7-6116AA00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4" y="1785516"/>
            <a:ext cx="3013184" cy="3604167"/>
          </a:xfrm>
          <a:prstGeom prst="rect">
            <a:avLst/>
          </a:prstGeom>
          <a:ln w="28575">
            <a:solidFill>
              <a:srgbClr val="1216AC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DF261D-E677-4D07-B13C-81568A74F01C}"/>
              </a:ext>
            </a:extLst>
          </p:cNvPr>
          <p:cNvSpPr txBox="1"/>
          <p:nvPr/>
        </p:nvSpPr>
        <p:spPr>
          <a:xfrm>
            <a:off x="1615975" y="5518325"/>
            <a:ext cx="3335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222222"/>
                </a:solidFill>
                <a:effectLst/>
              </a:rPr>
              <a:t>Rabbi Laura Owens </a:t>
            </a:r>
            <a:br>
              <a:rPr lang="en-US" sz="3000" b="1" i="0" dirty="0">
                <a:solidFill>
                  <a:srgbClr val="222222"/>
                </a:solidFill>
                <a:effectLst/>
              </a:rPr>
            </a:br>
            <a:r>
              <a:rPr lang="en-US" sz="3000" b="1" i="0" dirty="0">
                <a:solidFill>
                  <a:srgbClr val="222222"/>
                </a:solidFill>
                <a:effectLst/>
              </a:rPr>
              <a:t>&amp; Jack Bender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8A872-A1BD-49C4-B73C-2DA6CD20BAA5}"/>
              </a:ext>
            </a:extLst>
          </p:cNvPr>
          <p:cNvSpPr txBox="1"/>
          <p:nvPr/>
        </p:nvSpPr>
        <p:spPr>
          <a:xfrm>
            <a:off x="6993517" y="520549"/>
            <a:ext cx="434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You are an inspiration.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C5E9FE-9B66-497F-A0B3-27D81A775D0B}"/>
              </a:ext>
            </a:extLst>
          </p:cNvPr>
          <p:cNvSpPr txBox="1"/>
          <p:nvPr/>
        </p:nvSpPr>
        <p:spPr>
          <a:xfrm>
            <a:off x="7586071" y="1032470"/>
            <a:ext cx="3013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16AC"/>
                </a:solidFill>
                <a:latin typeface="Georgia" panose="02040502050405020303" pitchFamily="18" charset="0"/>
              </a:rPr>
              <a:t>Mazel Tov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F5DA26E-4A7D-4FA8-A362-281EB1B52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577" y="5597147"/>
            <a:ext cx="831907" cy="830997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7CFEF960-1F45-4FBF-A87D-FBC5C088C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6" y="5597147"/>
            <a:ext cx="865826" cy="864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DCD6AD-F5D1-4684-B608-1780386C3789}"/>
              </a:ext>
            </a:extLst>
          </p:cNvPr>
          <p:cNvSpPr/>
          <p:nvPr/>
        </p:nvSpPr>
        <p:spPr>
          <a:xfrm>
            <a:off x="323969" y="349624"/>
            <a:ext cx="5355743" cy="620494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linedrawing, vector graphics&#10;&#10;Description automatically generated">
            <a:extLst>
              <a:ext uri="{FF2B5EF4-FFF2-40B4-BE49-F238E27FC236}">
                <a16:creationId xmlns:a16="http://schemas.microsoft.com/office/drawing/2014/main" id="{9AD7B01A-0E2D-488A-A949-39B0B1DBE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5737" r="8938" b="930"/>
          <a:stretch/>
        </p:blipFill>
        <p:spPr>
          <a:xfrm flipH="1">
            <a:off x="8023224" y="1002442"/>
            <a:ext cx="3759798" cy="52079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4A929A-7B2F-4182-B64F-5AA3A56981CE}"/>
              </a:ext>
            </a:extLst>
          </p:cNvPr>
          <p:cNvSpPr/>
          <p:nvPr/>
        </p:nvSpPr>
        <p:spPr>
          <a:xfrm>
            <a:off x="6302188" y="292447"/>
            <a:ext cx="5597706" cy="6273106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F429E-E64B-4DFD-9DB3-C50F9184384C}"/>
              </a:ext>
            </a:extLst>
          </p:cNvPr>
          <p:cNvSpPr/>
          <p:nvPr/>
        </p:nvSpPr>
        <p:spPr>
          <a:xfrm>
            <a:off x="220864" y="292447"/>
            <a:ext cx="5754633" cy="6273106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2867F-682A-45CD-B166-250027F47309}"/>
              </a:ext>
            </a:extLst>
          </p:cNvPr>
          <p:cNvSpPr txBox="1"/>
          <p:nvPr/>
        </p:nvSpPr>
        <p:spPr>
          <a:xfrm>
            <a:off x="396954" y="3395327"/>
            <a:ext cx="5217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on your honor,</a:t>
            </a:r>
          </a:p>
          <a:p>
            <a:pPr algn="ctr"/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Steve.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37A0E1-7903-412C-981F-6E4B93BEA524}"/>
              </a:ext>
            </a:extLst>
          </p:cNvPr>
          <p:cNvSpPr txBox="1"/>
          <p:nvPr/>
        </p:nvSpPr>
        <p:spPr>
          <a:xfrm>
            <a:off x="2124065" y="5634479"/>
            <a:ext cx="1948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Dan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C1C75-BAC6-4DAE-BC67-2047B7F7A0FC}"/>
              </a:ext>
            </a:extLst>
          </p:cNvPr>
          <p:cNvSpPr txBox="1"/>
          <p:nvPr/>
        </p:nvSpPr>
        <p:spPr>
          <a:xfrm>
            <a:off x="6522865" y="356172"/>
            <a:ext cx="50749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Steve</a:t>
            </a:r>
            <a:endParaRPr lang="en-US" sz="3200" b="1" dirty="0">
              <a:latin typeface="Georgia" panose="02040502050405020303" pitchFamily="18" charset="0"/>
            </a:endParaRPr>
          </a:p>
          <a:p>
            <a:endParaRPr lang="en-US" sz="3200" dirty="0">
              <a:latin typeface="Georgia" panose="02040502050405020303" pitchFamily="18" charset="0"/>
            </a:endParaRPr>
          </a:p>
          <a:p>
            <a:endParaRPr lang="en-US" sz="3200" dirty="0">
              <a:latin typeface="Georgia" panose="02040502050405020303" pitchFamily="18" charset="0"/>
            </a:endParaRPr>
          </a:p>
          <a:p>
            <a:endParaRPr lang="en-US" sz="3200" dirty="0">
              <a:latin typeface="Georgia" panose="02040502050405020303" pitchFamily="18" charset="0"/>
            </a:endParaRPr>
          </a:p>
          <a:p>
            <a:endParaRPr lang="en-US" sz="3200" dirty="0">
              <a:latin typeface="Georgia" panose="02040502050405020303" pitchFamily="18" charset="0"/>
            </a:endParaRPr>
          </a:p>
          <a:p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3200" b="1" dirty="0">
                <a:latin typeface="Georgia" panose="02040502050405020303" pitchFamily="18" charset="0"/>
              </a:rPr>
              <a:t>A pathbreaking </a:t>
            </a:r>
          </a:p>
          <a:p>
            <a:r>
              <a:rPr lang="en-US" sz="3200" b="1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role model of </a:t>
            </a:r>
          </a:p>
          <a:p>
            <a:r>
              <a:rPr lang="en-US" sz="3200" b="1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welcome.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F497E-58AD-4714-9818-D7E916D77AB4}"/>
              </a:ext>
            </a:extLst>
          </p:cNvPr>
          <p:cNvSpPr txBox="1"/>
          <p:nvPr/>
        </p:nvSpPr>
        <p:spPr>
          <a:xfrm>
            <a:off x="6558492" y="5439286"/>
            <a:ext cx="3654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Much gratitude,</a:t>
            </a:r>
          </a:p>
          <a:p>
            <a:r>
              <a:rPr lang="en-US" sz="3000" b="1" dirty="0"/>
              <a:t>Rabbi Lisa Edwards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E8FE43-C4E5-479D-BF50-1CC70C9AB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7" y="356172"/>
            <a:ext cx="5597706" cy="267017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CA5A1AD-13BF-47D2-9BDB-98B90DFE5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96" y="5399323"/>
            <a:ext cx="915969" cy="914966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C2409A8-520E-4C18-8510-FB621CA1E78D}"/>
              </a:ext>
            </a:extLst>
          </p:cNvPr>
          <p:cNvSpPr/>
          <p:nvPr/>
        </p:nvSpPr>
        <p:spPr>
          <a:xfrm>
            <a:off x="9771529" y="5356862"/>
            <a:ext cx="886881" cy="831615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A9C0087D-954C-4A35-AEB1-6557201C6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813" y="5298676"/>
            <a:ext cx="1016725" cy="101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DC62BD3-1FF3-4D47-A4A7-1ED7F5DA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31607" r="14362" b="-344"/>
          <a:stretch/>
        </p:blipFill>
        <p:spPr>
          <a:xfrm>
            <a:off x="224742" y="260998"/>
            <a:ext cx="5684659" cy="6433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C595E-1805-4D83-8212-BF71DA9A4475}"/>
              </a:ext>
            </a:extLst>
          </p:cNvPr>
          <p:cNvSpPr txBox="1"/>
          <p:nvPr/>
        </p:nvSpPr>
        <p:spPr>
          <a:xfrm>
            <a:off x="2414566" y="423088"/>
            <a:ext cx="3494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rgbClr val="1216AC"/>
                </a:solidFill>
                <a:latin typeface="Georgia" panose="02040502050405020303" pitchFamily="18" charset="0"/>
              </a:rPr>
              <a:t>Dad</a:t>
            </a:r>
            <a:r>
              <a:rPr lang="en-US" sz="3200" b="1" dirty="0">
                <a:latin typeface="Georgia" panose="02040502050405020303" pitchFamily="18" charset="0"/>
              </a:rPr>
              <a:t> – </a:t>
            </a:r>
            <a:br>
              <a:rPr lang="en-US" sz="3200" b="1" dirty="0">
                <a:latin typeface="Georgia" panose="02040502050405020303" pitchFamily="18" charset="0"/>
              </a:rPr>
            </a:b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Your dedication </a:t>
            </a:r>
            <a:b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continues to be an inspiration.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13D09-2F9D-4C0C-ABB2-522595BFF5C9}"/>
              </a:ext>
            </a:extLst>
          </p:cNvPr>
          <p:cNvSpPr txBox="1"/>
          <p:nvPr/>
        </p:nvSpPr>
        <p:spPr>
          <a:xfrm>
            <a:off x="4519839" y="3916571"/>
            <a:ext cx="1301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Love, </a:t>
            </a:r>
            <a:br>
              <a:rPr lang="en-US" sz="2400" b="1" dirty="0"/>
            </a:br>
            <a:r>
              <a:rPr lang="en-US" sz="2400" b="1" dirty="0"/>
              <a:t>Jennifer </a:t>
            </a:r>
            <a:br>
              <a:rPr lang="en-US" sz="2400" b="1" dirty="0"/>
            </a:br>
            <a:r>
              <a:rPr lang="en-US" sz="2400" b="1" dirty="0"/>
              <a:t>and Ruben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5FD4D-B430-4A14-8AB9-FE5E999A8956}"/>
              </a:ext>
            </a:extLst>
          </p:cNvPr>
          <p:cNvSpPr txBox="1"/>
          <p:nvPr/>
        </p:nvSpPr>
        <p:spPr>
          <a:xfrm>
            <a:off x="6248401" y="457678"/>
            <a:ext cx="56477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effectLst/>
                <a:latin typeface="Georgia" panose="02040502050405020303" pitchFamily="18" charset="0"/>
              </a:rPr>
              <a:t>Ben Zoma taught: </a:t>
            </a:r>
            <a:br>
              <a:rPr lang="en-US" sz="3200" i="0" dirty="0">
                <a:effectLst/>
                <a:latin typeface="Georgia" panose="02040502050405020303" pitchFamily="18" charset="0"/>
              </a:rPr>
            </a:br>
            <a:r>
              <a:rPr lang="en-US" sz="3200" i="0" dirty="0">
                <a:effectLst/>
                <a:latin typeface="Georgia" panose="02040502050405020303" pitchFamily="18" charset="0"/>
              </a:rPr>
              <a:t>Who is honored? </a:t>
            </a:r>
            <a:br>
              <a:rPr lang="en-US" sz="3200" i="0" dirty="0">
                <a:effectLst/>
                <a:latin typeface="Georgia" panose="02040502050405020303" pitchFamily="18" charset="0"/>
              </a:rPr>
            </a:br>
            <a:r>
              <a:rPr lang="en-US" sz="3200" i="0" dirty="0">
                <a:effectLst/>
                <a:latin typeface="Georgia" panose="02040502050405020303" pitchFamily="18" charset="0"/>
              </a:rPr>
              <a:t>The one who honors others.</a:t>
            </a:r>
          </a:p>
          <a:p>
            <a:pPr algn="ctr"/>
            <a:b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48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Mazel tov</a:t>
            </a:r>
            <a:r>
              <a:rPr lang="en-US" sz="40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 </a:t>
            </a:r>
            <a:br>
              <a:rPr lang="en-US" sz="4000" b="0" i="0" dirty="0">
                <a:effectLst/>
                <a:latin typeface="Georgia" panose="02040502050405020303" pitchFamily="18" charset="0"/>
              </a:rPr>
            </a:b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to Rabbi Einstein for offering  love and honor </a:t>
            </a:r>
            <a:b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320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to all humanity.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EE592-F1A0-442D-ABBC-D39A907BFFCF}"/>
              </a:ext>
            </a:extLst>
          </p:cNvPr>
          <p:cNvSpPr txBox="1"/>
          <p:nvPr/>
        </p:nvSpPr>
        <p:spPr>
          <a:xfrm>
            <a:off x="7362466" y="5626117"/>
            <a:ext cx="341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222222"/>
                </a:solidFill>
                <a:effectLst/>
              </a:rPr>
              <a:t>Rabbi Arnold Rachlis &amp; Cantor Ruti Braier</a:t>
            </a:r>
            <a:endParaRPr lang="en-US" sz="2400" b="1" dirty="0"/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088C6499-E06B-43D5-A597-4B410DF46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25" y="5486231"/>
            <a:ext cx="1068199" cy="1067030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D5B8BC10-8F3B-4E02-85D6-487DB36D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85" y="5626117"/>
            <a:ext cx="945998" cy="9449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D9FD64-F379-46D6-9796-3274A845D496}"/>
              </a:ext>
            </a:extLst>
          </p:cNvPr>
          <p:cNvSpPr/>
          <p:nvPr/>
        </p:nvSpPr>
        <p:spPr>
          <a:xfrm>
            <a:off x="224744" y="243179"/>
            <a:ext cx="5684658" cy="6428211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6A6FB0-8638-4145-9BFF-AD583E05416B}"/>
              </a:ext>
            </a:extLst>
          </p:cNvPr>
          <p:cNvSpPr/>
          <p:nvPr/>
        </p:nvSpPr>
        <p:spPr>
          <a:xfrm>
            <a:off x="6167718" y="243179"/>
            <a:ext cx="5799541" cy="6446029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5065FC93-B507-491C-A5AD-825B66A0B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375" r="-4202" b="23943"/>
          <a:stretch/>
        </p:blipFill>
        <p:spPr>
          <a:xfrm>
            <a:off x="6096000" y="42646"/>
            <a:ext cx="6095996" cy="20538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3D3B29-EE45-4513-B2DF-79C7120597E3}"/>
              </a:ext>
            </a:extLst>
          </p:cNvPr>
          <p:cNvSpPr/>
          <p:nvPr/>
        </p:nvSpPr>
        <p:spPr>
          <a:xfrm>
            <a:off x="5891453" y="233082"/>
            <a:ext cx="6300547" cy="65607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51BB18-76BC-40F1-86FA-4502EF0657F9}"/>
              </a:ext>
            </a:extLst>
          </p:cNvPr>
          <p:cNvSpPr/>
          <p:nvPr/>
        </p:nvSpPr>
        <p:spPr>
          <a:xfrm>
            <a:off x="250719" y="182666"/>
            <a:ext cx="5363182" cy="648587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4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D2864-B385-41D9-948F-E9584428DC7F}"/>
              </a:ext>
            </a:extLst>
          </p:cNvPr>
          <p:cNvSpPr txBox="1"/>
          <p:nvPr/>
        </p:nvSpPr>
        <p:spPr>
          <a:xfrm>
            <a:off x="1316714" y="5556283"/>
            <a:ext cx="4613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>
                <a:solidFill>
                  <a:srgbClr val="222222"/>
                </a:solidFill>
                <a:effectLst/>
              </a:rPr>
              <a:t>Todah M’rosh,</a:t>
            </a:r>
          </a:p>
          <a:p>
            <a:pPr algn="l"/>
            <a:r>
              <a:rPr lang="en-US" sz="2800" b="1" i="0" dirty="0">
                <a:solidFill>
                  <a:srgbClr val="222222"/>
                </a:solidFill>
                <a:effectLst/>
              </a:rPr>
              <a:t>Rabbi Lisa Hochberg-Miller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BDB52-2A02-45C1-BE90-844955176C69}"/>
              </a:ext>
            </a:extLst>
          </p:cNvPr>
          <p:cNvSpPr txBox="1"/>
          <p:nvPr/>
        </p:nvSpPr>
        <p:spPr>
          <a:xfrm>
            <a:off x="840870" y="3358788"/>
            <a:ext cx="42459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Rabbi </a:t>
            </a:r>
            <a:r>
              <a:rPr lang="en-US" sz="3600" b="1" i="0" dirty="0">
                <a:solidFill>
                  <a:srgbClr val="1216AC"/>
                </a:solidFill>
                <a:effectLst/>
                <a:latin typeface="Matura MT Script Capitals" panose="020B0604020202020204" pitchFamily="66" charset="0"/>
                <a:cs typeface="Angsana New" panose="02020603050405020304" pitchFamily="18" charset="-34"/>
              </a:rPr>
              <a:t>&amp;</a:t>
            </a:r>
            <a:r>
              <a:rPr lang="en-US" sz="3600" b="1" i="0" dirty="0">
                <a:solidFill>
                  <a:srgbClr val="1216AC"/>
                </a:solidFill>
                <a:effectLst/>
                <a:latin typeface="Georgia" panose="02040502050405020303" pitchFamily="18" charset="0"/>
              </a:rPr>
              <a:t> Friend</a:t>
            </a:r>
          </a:p>
          <a:p>
            <a:pPr algn="ctr"/>
            <a:r>
              <a:rPr lang="en-US" sz="3200" b="0" i="0" dirty="0">
                <a:effectLst/>
                <a:latin typeface="Georgia" panose="02040502050405020303" pitchFamily="18" charset="0"/>
              </a:rPr>
              <a:t>Inspiring the rabbinates  </a:t>
            </a:r>
          </a:p>
          <a:p>
            <a:pPr algn="ctr"/>
            <a:r>
              <a:rPr lang="en-US" sz="3200" b="0" i="0" dirty="0">
                <a:effectLst/>
                <a:latin typeface="Georgia" panose="02040502050405020303" pitchFamily="18" charset="0"/>
              </a:rPr>
              <a:t>of so many colleagues</a:t>
            </a:r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85CBE9D-E6A1-426C-B255-68588AC05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75" y="351205"/>
            <a:ext cx="3824660" cy="28684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34A4B0-9942-4DFC-A73C-AADCE828F250}"/>
              </a:ext>
            </a:extLst>
          </p:cNvPr>
          <p:cNvSpPr/>
          <p:nvPr/>
        </p:nvSpPr>
        <p:spPr>
          <a:xfrm>
            <a:off x="5845280" y="189457"/>
            <a:ext cx="6096001" cy="6479086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A2413E-D2F8-4D40-A595-0CDAADF782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45673" r="41846" b="14404"/>
          <a:stretch/>
        </p:blipFill>
        <p:spPr>
          <a:xfrm>
            <a:off x="5930006" y="1785453"/>
            <a:ext cx="5957832" cy="34923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5F5923-5887-4D87-A80B-BEBA8E20342F}"/>
              </a:ext>
            </a:extLst>
          </p:cNvPr>
          <p:cNvSpPr txBox="1"/>
          <p:nvPr/>
        </p:nvSpPr>
        <p:spPr>
          <a:xfrm>
            <a:off x="6355869" y="5467293"/>
            <a:ext cx="519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much love,</a:t>
            </a:r>
          </a:p>
          <a:p>
            <a:r>
              <a:rPr lang="en-US" sz="2800" b="1" dirty="0"/>
              <a:t>Rabbi Larry &amp; Carol Goldmark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343547F8-6C0D-403A-B6B6-5022EB7F8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0" b="23032"/>
          <a:stretch/>
        </p:blipFill>
        <p:spPr>
          <a:xfrm rot="206903">
            <a:off x="6028512" y="173823"/>
            <a:ext cx="5845285" cy="2178131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F3E31166-AFE8-47B4-84D1-97D07C69D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7" y="5632439"/>
            <a:ext cx="948704" cy="947666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08F3C747-5E61-45B3-8394-7BEFBB00C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88" y="5693620"/>
            <a:ext cx="852285" cy="8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CD6AD-F5D1-4684-B608-1780386C3789}"/>
              </a:ext>
            </a:extLst>
          </p:cNvPr>
          <p:cNvSpPr/>
          <p:nvPr/>
        </p:nvSpPr>
        <p:spPr>
          <a:xfrm>
            <a:off x="214422" y="204632"/>
            <a:ext cx="5528141" cy="644873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D0613-A551-4584-B69E-3EB6AB0706C4}"/>
              </a:ext>
            </a:extLst>
          </p:cNvPr>
          <p:cNvSpPr/>
          <p:nvPr/>
        </p:nvSpPr>
        <p:spPr>
          <a:xfrm>
            <a:off x="5972077" y="204632"/>
            <a:ext cx="6049301" cy="644873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33D38474-276A-4F82-9DA1-827DCB3C8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r="26874" b="51113"/>
          <a:stretch/>
        </p:blipFill>
        <p:spPr>
          <a:xfrm>
            <a:off x="1486159" y="2496265"/>
            <a:ext cx="3193311" cy="3293526"/>
          </a:xfrm>
          <a:prstGeom prst="rect">
            <a:avLst/>
          </a:prstGeom>
          <a:ln w="28575">
            <a:solidFill>
              <a:srgbClr val="1216AC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583E39-47C5-44F6-A318-9F2674C88514}"/>
              </a:ext>
            </a:extLst>
          </p:cNvPr>
          <p:cNvSpPr txBox="1"/>
          <p:nvPr/>
        </p:nvSpPr>
        <p:spPr>
          <a:xfrm>
            <a:off x="287631" y="372607"/>
            <a:ext cx="55696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16AC"/>
                </a:solidFill>
                <a:latin typeface="Georgia" panose="02040502050405020303" pitchFamily="18" charset="0"/>
              </a:rPr>
              <a:t>To Rabbi Steve  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Kol Hakavod. May you </a:t>
            </a: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3200" dirty="0">
                <a:latin typeface="Georgia" panose="02040502050405020303" pitchFamily="18" charset="0"/>
              </a:rPr>
              <a:t>continue to teach us </a:t>
            </a: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3200" dirty="0">
                <a:latin typeface="Georgia" panose="02040502050405020303" pitchFamily="18" charset="0"/>
              </a:rPr>
              <a:t>what is just!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0B58D-15FB-4BEA-A8D4-8EED3BA2B89B}"/>
              </a:ext>
            </a:extLst>
          </p:cNvPr>
          <p:cNvSpPr txBox="1"/>
          <p:nvPr/>
        </p:nvSpPr>
        <p:spPr>
          <a:xfrm>
            <a:off x="1968950" y="6060014"/>
            <a:ext cx="202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Rosalee Lubell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4B38E2-84CF-4ED3-B92C-B6DF9F34769C}"/>
              </a:ext>
            </a:extLst>
          </p:cNvPr>
          <p:cNvSpPr txBox="1"/>
          <p:nvPr/>
        </p:nvSpPr>
        <p:spPr>
          <a:xfrm>
            <a:off x="6490218" y="4224093"/>
            <a:ext cx="50294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16AC"/>
                </a:solidFill>
                <a:latin typeface="Georgia" panose="02040502050405020303" pitchFamily="18" charset="0"/>
              </a:rPr>
              <a:t>With Gratitude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for your friendship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and mentorship.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92822-1CC5-4613-9A69-C23D89F3449C}"/>
              </a:ext>
            </a:extLst>
          </p:cNvPr>
          <p:cNvSpPr txBox="1"/>
          <p:nvPr/>
        </p:nvSpPr>
        <p:spPr>
          <a:xfrm>
            <a:off x="8056978" y="6023505"/>
            <a:ext cx="216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1" i="0" dirty="0">
                <a:solidFill>
                  <a:srgbClr val="222222"/>
                </a:solidFill>
                <a:effectLst/>
              </a:rPr>
              <a:t>Rabbi Elie Spitz</a:t>
            </a:r>
            <a:endParaRPr lang="en-US" sz="2400" b="1" dirty="0"/>
          </a:p>
        </p:txBody>
      </p:sp>
      <p:pic>
        <p:nvPicPr>
          <p:cNvPr id="4" name="Picture 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4377DF6E-BEED-420E-BFD2-5F5F547DA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91" y="498982"/>
            <a:ext cx="4357677" cy="3725111"/>
          </a:xfrm>
          <a:prstGeom prst="rect">
            <a:avLst/>
          </a:prstGeom>
          <a:ln w="28575">
            <a:solidFill>
              <a:srgbClr val="1216AC"/>
            </a:solidFill>
          </a:ln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DF19D950-E273-4A28-B3D1-04F901DD5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39" y="5590724"/>
            <a:ext cx="866509" cy="86556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9C4884F-C582-4AA9-94EF-FC06E999C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2889" l="6000" r="91778">
                        <a14:foregroundMark x1="12444" y1="36000" x2="12444" y2="36000"/>
                        <a14:foregroundMark x1="16667" y1="21333" x2="16667" y2="21333"/>
                        <a14:foregroundMark x1="10889" y1="29556" x2="10889" y2="29556"/>
                        <a14:foregroundMark x1="26667" y1="62222" x2="26667" y2="62222"/>
                        <a14:foregroundMark x1="6444" y1="46444" x2="6444" y2="46444"/>
                        <a14:foregroundMark x1="8222" y1="61778" x2="8222" y2="61778"/>
                        <a14:foregroundMark x1="14667" y1="76667" x2="14667" y2="76667"/>
                        <a14:foregroundMark x1="25778" y1="85778" x2="25778" y2="85778"/>
                        <a14:foregroundMark x1="40000" y1="90889" x2="40000" y2="90889"/>
                        <a14:foregroundMark x1="62444" y1="90000" x2="62444" y2="90000"/>
                        <a14:foregroundMark x1="80667" y1="79778" x2="80667" y2="79778"/>
                        <a14:foregroundMark x1="91778" y1="58667" x2="91778" y2="58667"/>
                        <a14:foregroundMark x1="90000" y1="32889" x2="90000" y2="32889"/>
                        <a14:foregroundMark x1="90444" y1="32889" x2="90444" y2="32889"/>
                        <a14:foregroundMark x1="77333" y1="13778" x2="77333" y2="13778"/>
                        <a14:foregroundMark x1="57556" y1="6667" x2="57556" y2="6667"/>
                        <a14:foregroundMark x1="37556" y1="8444" x2="37556" y2="8444"/>
                        <a14:foregroundMark x1="22222" y1="16222" x2="22222" y2="16222"/>
                        <a14:foregroundMark x1="38000" y1="90667" x2="38000" y2="90667"/>
                        <a14:foregroundMark x1="48667" y1="92889" x2="48667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2" y="5582715"/>
            <a:ext cx="954597" cy="9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D629B-24F7-4D8F-BD4B-05568050DD4B}"/>
              </a:ext>
            </a:extLst>
          </p:cNvPr>
          <p:cNvSpPr/>
          <p:nvPr/>
        </p:nvSpPr>
        <p:spPr>
          <a:xfrm>
            <a:off x="320040" y="301752"/>
            <a:ext cx="11610728" cy="6395599"/>
          </a:xfrm>
          <a:prstGeom prst="rect">
            <a:avLst/>
          </a:prstGeom>
          <a:solidFill>
            <a:schemeClr val="bg1"/>
          </a:solidFill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1800" b="1" spc="25" dirty="0">
                <a:solidFill>
                  <a:srgbClr val="383838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182B9-6A48-4E84-B177-12EBEB7B069F}"/>
              </a:ext>
            </a:extLst>
          </p:cNvPr>
          <p:cNvSpPr txBox="1"/>
          <p:nvPr/>
        </p:nvSpPr>
        <p:spPr>
          <a:xfrm>
            <a:off x="683134" y="704206"/>
            <a:ext cx="10734405" cy="107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  <a:t>We congratulate our Friend and Colleague,</a:t>
            </a:r>
          </a:p>
          <a:p>
            <a:pPr algn="ctr"/>
            <a: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  <a:t> </a:t>
            </a:r>
            <a:r>
              <a:rPr lang="en-US" sz="32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Stephen Einstein!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A3609D0-38D5-47B2-BE8A-1F6836404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6" y="1954215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B37BB-E016-45EE-A80A-F694FE3D48B1}"/>
              </a:ext>
            </a:extLst>
          </p:cNvPr>
          <p:cNvSpPr txBox="1"/>
          <p:nvPr/>
        </p:nvSpPr>
        <p:spPr>
          <a:xfrm>
            <a:off x="990600" y="2031058"/>
            <a:ext cx="42611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Rabbi Rachel Adler, Los Angeles CA</a:t>
            </a:r>
          </a:p>
          <a:p>
            <a:endParaRPr lang="en-US" sz="2000" b="1" dirty="0"/>
          </a:p>
          <a:p>
            <a:r>
              <a:rPr lang="en-US" sz="2000" b="1" dirty="0"/>
              <a:t>Helen Atkinson, Fullerton CA</a:t>
            </a:r>
          </a:p>
          <a:p>
            <a:endParaRPr lang="en-US" sz="2000" b="1" dirty="0"/>
          </a:p>
          <a:p>
            <a:r>
              <a:rPr lang="en-US" sz="2000" b="1" dirty="0"/>
              <a:t>Jerome Becker, Cambria CA</a:t>
            </a:r>
          </a:p>
          <a:p>
            <a:endParaRPr lang="en-US" sz="2000" b="1" dirty="0"/>
          </a:p>
          <a:p>
            <a:r>
              <a:rPr lang="en-US" sz="2000" b="1" dirty="0"/>
              <a:t>Irene Borses, Fountain Valley CA</a:t>
            </a:r>
          </a:p>
          <a:p>
            <a:endParaRPr lang="en-US" sz="2000" b="1" dirty="0"/>
          </a:p>
          <a:p>
            <a:r>
              <a:rPr lang="en-US" sz="2000" b="1" dirty="0"/>
              <a:t>Andrew Breshears, Ventura CA</a:t>
            </a:r>
          </a:p>
          <a:p>
            <a:endParaRPr lang="en-US" sz="2000" b="1" dirty="0"/>
          </a:p>
          <a:p>
            <a:r>
              <a:rPr lang="en-US" sz="2000" b="1" dirty="0"/>
              <a:t>Rabbi Aryeh Cohen, Los Angeles CA</a:t>
            </a:r>
          </a:p>
          <a:p>
            <a:endParaRPr lang="en-US" sz="2000" b="1" dirty="0"/>
          </a:p>
          <a:p>
            <a:r>
              <a:rPr lang="en-US" sz="2000" b="1" dirty="0"/>
              <a:t>Rabbi Hillel Cohn, San Bernardino 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1D931-463F-41BB-943F-58A357027BC4}"/>
              </a:ext>
            </a:extLst>
          </p:cNvPr>
          <p:cNvSpPr txBox="1"/>
          <p:nvPr/>
        </p:nvSpPr>
        <p:spPr>
          <a:xfrm>
            <a:off x="6940296" y="2031058"/>
            <a:ext cx="5013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Rabbi Corinne Copnick, Sherwood Forest CA</a:t>
            </a:r>
          </a:p>
          <a:p>
            <a:endParaRPr lang="en-US" sz="2000" b="1" dirty="0"/>
          </a:p>
          <a:p>
            <a:r>
              <a:rPr lang="en-US" sz="2000" b="1" dirty="0"/>
              <a:t>Rabbi Sarah DePaolo, Irvine CA</a:t>
            </a:r>
          </a:p>
          <a:p>
            <a:endParaRPr lang="en-US" sz="2000" b="1" dirty="0"/>
          </a:p>
          <a:p>
            <a:r>
              <a:rPr lang="en-US" sz="2000" b="1" dirty="0"/>
              <a:t>Rabbi Shelton Donnell, Portland OR</a:t>
            </a:r>
          </a:p>
          <a:p>
            <a:endParaRPr lang="en-US" sz="2000" b="1" dirty="0"/>
          </a:p>
          <a:p>
            <a:r>
              <a:rPr lang="en-US" sz="2000" b="1" dirty="0"/>
              <a:t>Gayle Douglas, Fountain Valley CA</a:t>
            </a:r>
          </a:p>
          <a:p>
            <a:endParaRPr lang="en-US" sz="2000" b="1" dirty="0"/>
          </a:p>
          <a:p>
            <a:r>
              <a:rPr lang="en-US" sz="2000" b="1" dirty="0"/>
              <a:t>Rona &amp; Scott Elias, North Venice FL</a:t>
            </a:r>
          </a:p>
          <a:p>
            <a:endParaRPr lang="en-US" sz="2000" b="1" dirty="0"/>
          </a:p>
          <a:p>
            <a:r>
              <a:rPr lang="en-US" sz="2000" b="1" dirty="0"/>
              <a:t>Bernard Fainsztein, Fountain Valley CA</a:t>
            </a:r>
          </a:p>
          <a:p>
            <a:endParaRPr lang="en-US" sz="2000" b="1" dirty="0"/>
          </a:p>
          <a:p>
            <a:r>
              <a:rPr lang="en-US" sz="2000" b="1" dirty="0"/>
              <a:t>Jessica Gardner, Philadelphia PA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1498CC-89B0-4B9F-8A32-8BFA3C3FE12E}"/>
              </a:ext>
            </a:extLst>
          </p:cNvPr>
          <p:cNvSpPr txBox="1"/>
          <p:nvPr/>
        </p:nvSpPr>
        <p:spPr>
          <a:xfrm>
            <a:off x="2030675" y="4866566"/>
            <a:ext cx="3881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Rabbi Stephen Einstein</a:t>
            </a:r>
          </a:p>
        </p:txBody>
      </p:sp>
      <p:pic>
        <p:nvPicPr>
          <p:cNvPr id="7" name="Picture 6" descr="A picture containing person, people, suit&#10;&#10;Description automatically generated">
            <a:extLst>
              <a:ext uri="{FF2B5EF4-FFF2-40B4-BE49-F238E27FC236}">
                <a16:creationId xmlns:a16="http://schemas.microsoft.com/office/drawing/2014/main" id="{58065CC3-7BF3-4A16-9CAF-E277D67D6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-903" b="330"/>
          <a:stretch/>
        </p:blipFill>
        <p:spPr>
          <a:xfrm>
            <a:off x="7521389" y="206187"/>
            <a:ext cx="4446493" cy="63764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4C1B2-667F-4E14-A3C9-835E140D2036}"/>
              </a:ext>
            </a:extLst>
          </p:cNvPr>
          <p:cNvSpPr txBox="1"/>
          <p:nvPr/>
        </p:nvSpPr>
        <p:spPr>
          <a:xfrm>
            <a:off x="582527" y="1543959"/>
            <a:ext cx="64099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The honor bestowed </a:t>
            </a:r>
            <a:br>
              <a:rPr lang="en-US" sz="3600" b="1" dirty="0">
                <a:latin typeface="Georgia" panose="02040502050405020303" pitchFamily="18" charset="0"/>
              </a:rPr>
            </a:br>
            <a:r>
              <a:rPr lang="en-US" sz="3600" b="1" dirty="0">
                <a:latin typeface="Georgia" panose="02040502050405020303" pitchFamily="18" charset="0"/>
              </a:rPr>
              <a:t>upon me today surely </a:t>
            </a:r>
            <a:br>
              <a:rPr lang="en-US" sz="3600" b="1" dirty="0">
                <a:latin typeface="Georgia" panose="02040502050405020303" pitchFamily="18" charset="0"/>
              </a:rPr>
            </a:br>
            <a:r>
              <a:rPr lang="en-US" sz="3600" b="1" dirty="0">
                <a:latin typeface="Georgia" panose="02040502050405020303" pitchFamily="18" charset="0"/>
              </a:rPr>
              <a:t>can be shared with all </a:t>
            </a:r>
            <a:br>
              <a:rPr lang="en-US" sz="3600" b="1" dirty="0">
                <a:latin typeface="Georgia" panose="02040502050405020303" pitchFamily="18" charset="0"/>
              </a:rPr>
            </a:br>
            <a:r>
              <a:rPr lang="en-US" sz="3600" b="1" dirty="0">
                <a:latin typeface="Georgia" panose="02040502050405020303" pitchFamily="18" charset="0"/>
              </a:rPr>
              <a:t>my colleagues engaged in this sacred work.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224118" y="188259"/>
            <a:ext cx="11779623" cy="6463554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D629B-24F7-4D8F-BD4B-05568050DD4B}"/>
              </a:ext>
            </a:extLst>
          </p:cNvPr>
          <p:cNvSpPr/>
          <p:nvPr/>
        </p:nvSpPr>
        <p:spPr>
          <a:xfrm>
            <a:off x="237564" y="264458"/>
            <a:ext cx="11716871" cy="6329083"/>
          </a:xfrm>
          <a:prstGeom prst="rect">
            <a:avLst/>
          </a:prstGeom>
          <a:solidFill>
            <a:schemeClr val="bg1"/>
          </a:solidFill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“</a:t>
            </a:r>
            <a:r>
              <a:rPr lang="en-US" sz="1800" b="1" dirty="0"/>
              <a:t>Together may we grow </a:t>
            </a:r>
          </a:p>
          <a:p>
            <a:pPr algn="ctr"/>
            <a:r>
              <a:rPr lang="en-US" sz="1800" b="1" dirty="0"/>
              <a:t>from strength to strength</a:t>
            </a:r>
            <a:r>
              <a:rPr lang="en-US" sz="1800" dirty="0"/>
              <a:t>.”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18CCBEB-DEF5-473A-83EB-5D6645894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72768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9CE43-E1CF-498F-9220-0128F7C4F8D5}"/>
              </a:ext>
            </a:extLst>
          </p:cNvPr>
          <p:cNvSpPr txBox="1"/>
          <p:nvPr/>
        </p:nvSpPr>
        <p:spPr>
          <a:xfrm>
            <a:off x="632013" y="771998"/>
            <a:ext cx="10871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16AC"/>
                </a:solidFill>
                <a:latin typeface="Georgia" panose="02040502050405020303" pitchFamily="18" charset="0"/>
              </a:rPr>
              <a:t>“Together may we grow from strength to strength</a:t>
            </a:r>
            <a: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  <a:t>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65FD6-4EF8-430F-9EA5-A026EB8557B7}"/>
              </a:ext>
            </a:extLst>
          </p:cNvPr>
          <p:cNvSpPr txBox="1"/>
          <p:nvPr/>
        </p:nvSpPr>
        <p:spPr>
          <a:xfrm>
            <a:off x="841248" y="1572768"/>
            <a:ext cx="4968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Susan Gelerter, Folsom CA</a:t>
            </a:r>
          </a:p>
          <a:p>
            <a:endParaRPr lang="en-US" b="1" dirty="0"/>
          </a:p>
          <a:p>
            <a:r>
              <a:rPr lang="en-US" b="1" dirty="0"/>
              <a:t>The Gilbert Family, California &amp; Nebraska</a:t>
            </a:r>
          </a:p>
          <a:p>
            <a:endParaRPr lang="en-US" b="1" dirty="0"/>
          </a:p>
          <a:p>
            <a:r>
              <a:rPr lang="en-US" b="1" dirty="0"/>
              <a:t>Dan, Sarah, Micah &amp; Noemi Gilbert, Omaha NE</a:t>
            </a:r>
          </a:p>
          <a:p>
            <a:endParaRPr lang="en-US" b="1" dirty="0"/>
          </a:p>
          <a:p>
            <a:r>
              <a:rPr lang="en-US" b="1" dirty="0"/>
              <a:t>Sandi Goldstein &amp; Richard Norene, Seal Beach CA</a:t>
            </a:r>
          </a:p>
          <a:p>
            <a:endParaRPr lang="en-US" b="1" dirty="0"/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Shepard Lowell &amp; Aliza Goldstein</a:t>
            </a:r>
            <a:r>
              <a:rPr lang="en-US" b="1" dirty="0"/>
              <a:t>, Tustin CA</a:t>
            </a:r>
          </a:p>
          <a:p>
            <a:endParaRPr lang="en-US" b="1" dirty="0"/>
          </a:p>
          <a:p>
            <a:r>
              <a:rPr lang="en-US" b="1" dirty="0"/>
              <a:t>Sharon Haber, Huntington Beach CA</a:t>
            </a:r>
          </a:p>
          <a:p>
            <a:endParaRPr lang="en-US" b="1" dirty="0"/>
          </a:p>
          <a:p>
            <a:r>
              <a:rPr lang="en-US" b="1" dirty="0"/>
              <a:t>Michael Haber, Huntington Beach CA</a:t>
            </a:r>
          </a:p>
          <a:p>
            <a:endParaRPr lang="en-US" b="1" dirty="0"/>
          </a:p>
          <a:p>
            <a:r>
              <a:rPr lang="en-US" b="1" dirty="0"/>
              <a:t>Jill Housen, Claremont 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61DF1-A976-49B7-8A8C-6D2D41287BA6}"/>
              </a:ext>
            </a:extLst>
          </p:cNvPr>
          <p:cNvSpPr txBox="1"/>
          <p:nvPr/>
        </p:nvSpPr>
        <p:spPr>
          <a:xfrm>
            <a:off x="7077456" y="1572768"/>
            <a:ext cx="47640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Rabbi Susan Laemmle, Los Angeles CA</a:t>
            </a:r>
          </a:p>
          <a:p>
            <a:endParaRPr lang="en-US" b="1" dirty="0"/>
          </a:p>
          <a:p>
            <a:r>
              <a:rPr lang="en-US" b="1" dirty="0"/>
              <a:t>Rose &amp; Steven Lesser, Newport Beach CA</a:t>
            </a:r>
          </a:p>
          <a:p>
            <a:endParaRPr lang="en-US" b="1" dirty="0"/>
          </a:p>
          <a:p>
            <a:r>
              <a:rPr lang="en-US" b="1" dirty="0"/>
              <a:t>Rabbi Leah Lewis, Redondo Beach CA</a:t>
            </a:r>
          </a:p>
          <a:p>
            <a:endParaRPr lang="en-US" b="1" dirty="0"/>
          </a:p>
          <a:p>
            <a:r>
              <a:rPr lang="en-US" b="1" dirty="0"/>
              <a:t>Rabbi Stuart &amp; Wiebke Light, Irvine CA</a:t>
            </a:r>
          </a:p>
          <a:p>
            <a:endParaRPr lang="en-US" b="1" dirty="0"/>
          </a:p>
          <a:p>
            <a:r>
              <a:rPr lang="en-US" b="1" dirty="0"/>
              <a:t>Rabbi Cantor Osnat Margalith, Los Angeles CA</a:t>
            </a:r>
          </a:p>
          <a:p>
            <a:endParaRPr lang="en-US" b="1" dirty="0"/>
          </a:p>
          <a:p>
            <a:r>
              <a:rPr lang="en-US" b="1" dirty="0"/>
              <a:t>Rabbi Myrna Matsa, Los Angeles CA</a:t>
            </a:r>
          </a:p>
          <a:p>
            <a:endParaRPr lang="en-US" b="1" dirty="0"/>
          </a:p>
          <a:p>
            <a:r>
              <a:rPr lang="en-US" b="1" dirty="0"/>
              <a:t>Marcia McReynolds, Fountain Valley CA</a:t>
            </a:r>
          </a:p>
          <a:p>
            <a:endParaRPr lang="en-US" b="1" dirty="0"/>
          </a:p>
          <a:p>
            <a:r>
              <a:rPr lang="en-US" b="1" dirty="0"/>
              <a:t>Rabbi Janice Mehring, Atascadero CA</a:t>
            </a:r>
          </a:p>
        </p:txBody>
      </p:sp>
    </p:spTree>
    <p:extLst>
      <p:ext uri="{BB962C8B-B14F-4D97-AF65-F5344CB8AC3E}">
        <p14:creationId xmlns:p14="http://schemas.microsoft.com/office/powerpoint/2010/main" val="34062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D629B-24F7-4D8F-BD4B-05568050DD4B}"/>
              </a:ext>
            </a:extLst>
          </p:cNvPr>
          <p:cNvSpPr/>
          <p:nvPr/>
        </p:nvSpPr>
        <p:spPr>
          <a:xfrm>
            <a:off x="251012" y="259977"/>
            <a:ext cx="11734799" cy="6364941"/>
          </a:xfrm>
          <a:prstGeom prst="rect">
            <a:avLst/>
          </a:prstGeom>
          <a:solidFill>
            <a:schemeClr val="bg1"/>
          </a:solidFill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1800" b="1" spc="25" dirty="0">
                <a:solidFill>
                  <a:srgbClr val="383838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18CCBEB-DEF5-473A-83EB-5D6645894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1" y="991593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ACCBE6-1EDC-41DF-A81E-65D7E091FD2B}"/>
              </a:ext>
            </a:extLst>
          </p:cNvPr>
          <p:cNvSpPr txBox="1"/>
          <p:nvPr/>
        </p:nvSpPr>
        <p:spPr>
          <a:xfrm>
            <a:off x="1192705" y="1174798"/>
            <a:ext cx="4001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Rabbi Nancy Myers, Westminster CA</a:t>
            </a:r>
          </a:p>
          <a:p>
            <a:endParaRPr lang="en-US" b="1" dirty="0"/>
          </a:p>
          <a:p>
            <a:r>
              <a:rPr lang="en-US" b="1" dirty="0"/>
              <a:t>Steven Poretzky, Encino CA</a:t>
            </a:r>
          </a:p>
          <a:p>
            <a:endParaRPr lang="en-US" b="1" dirty="0"/>
          </a:p>
          <a:p>
            <a:r>
              <a:rPr lang="en-US" b="1" dirty="0"/>
              <a:t>Rabbi Eva Robbins, Los Angeles CA</a:t>
            </a:r>
          </a:p>
          <a:p>
            <a:endParaRPr lang="en-US" b="1" dirty="0"/>
          </a:p>
          <a:p>
            <a:r>
              <a:rPr lang="en-US" b="1" dirty="0"/>
              <a:t>Rabbi Rick Schecter, Glendale CA</a:t>
            </a:r>
          </a:p>
          <a:p>
            <a:endParaRPr lang="en-US" b="1" dirty="0"/>
          </a:p>
          <a:p>
            <a:r>
              <a:rPr lang="en-US" b="1" dirty="0"/>
              <a:t>Rabbi Arinna Shelby, Redondo Beach CA</a:t>
            </a:r>
          </a:p>
          <a:p>
            <a:endParaRPr lang="en-US" b="1" dirty="0"/>
          </a:p>
          <a:p>
            <a:r>
              <a:rPr lang="en-US" b="1" dirty="0"/>
              <a:t>Dr. Andrew &amp; Julie Shpall, Calabasas CA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826DC-BFA3-423F-ADD5-698925ADEF17}"/>
              </a:ext>
            </a:extLst>
          </p:cNvPr>
          <p:cNvSpPr txBox="1"/>
          <p:nvPr/>
        </p:nvSpPr>
        <p:spPr>
          <a:xfrm>
            <a:off x="2706405" y="5088714"/>
            <a:ext cx="70821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  <a:t>With gratitude and admiration, </a:t>
            </a:r>
            <a:b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</a:br>
            <a:r>
              <a:rPr lang="en-US" sz="3200" dirty="0">
                <a:solidFill>
                  <a:srgbClr val="1216AC"/>
                </a:solidFill>
                <a:latin typeface="Georgia" panose="02040502050405020303" pitchFamily="18" charset="0"/>
              </a:rPr>
              <a:t>we honor </a:t>
            </a:r>
            <a:r>
              <a:rPr lang="en-US" sz="3200" b="1" dirty="0">
                <a:solidFill>
                  <a:srgbClr val="1216AC"/>
                </a:solidFill>
                <a:latin typeface="Georgia" panose="02040502050405020303" pitchFamily="18" charset="0"/>
              </a:rPr>
              <a:t>Rabbi Stephen Einstein!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C8C02-7F0B-41F7-9B4C-898C9F8286AD}"/>
              </a:ext>
            </a:extLst>
          </p:cNvPr>
          <p:cNvSpPr txBox="1"/>
          <p:nvPr/>
        </p:nvSpPr>
        <p:spPr>
          <a:xfrm>
            <a:off x="6998210" y="1124300"/>
            <a:ext cx="3922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Rabbi Suzanne Singer, Riverside CA</a:t>
            </a:r>
          </a:p>
          <a:p>
            <a:endParaRPr lang="en-US" b="1" dirty="0"/>
          </a:p>
          <a:p>
            <a:r>
              <a:rPr lang="en-US" b="1" dirty="0"/>
              <a:t>Jeffrey Stolrow, Newport Beach CA</a:t>
            </a:r>
          </a:p>
          <a:p>
            <a:endParaRPr lang="en-US" b="1" dirty="0"/>
          </a:p>
          <a:p>
            <a:r>
              <a:rPr lang="en-US" b="1" dirty="0"/>
              <a:t>Rabbi Karen Strok, Sherman Oaks CA</a:t>
            </a:r>
          </a:p>
          <a:p>
            <a:endParaRPr lang="en-US" b="1" dirty="0"/>
          </a:p>
          <a:p>
            <a:r>
              <a:rPr lang="en-US" b="1" dirty="0"/>
              <a:t>Harris &amp; Eileen Stutman, Seattle WA</a:t>
            </a:r>
          </a:p>
          <a:p>
            <a:endParaRPr lang="en-US" b="1" dirty="0"/>
          </a:p>
          <a:p>
            <a:r>
              <a:rPr lang="en-US" b="1" dirty="0"/>
              <a:t>Rabbi K’vod Wieder, Aliso Viejo CA</a:t>
            </a:r>
          </a:p>
          <a:p>
            <a:endParaRPr lang="en-US" b="1" dirty="0"/>
          </a:p>
          <a:p>
            <a:r>
              <a:rPr lang="en-US" b="1" dirty="0"/>
              <a:t>Sheila &amp; Jay Witzling, Irvine CA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untain, nature, outdoor, hillside&#10;&#10;Description automatically generated">
            <a:extLst>
              <a:ext uri="{FF2B5EF4-FFF2-40B4-BE49-F238E27FC236}">
                <a16:creationId xmlns:a16="http://schemas.microsoft.com/office/drawing/2014/main" id="{0B730273-3DB0-4E68-824A-379F0661C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5" t="32758" r="1345" b="-1308"/>
          <a:stretch/>
        </p:blipFill>
        <p:spPr>
          <a:xfrm>
            <a:off x="0" y="168087"/>
            <a:ext cx="5890831" cy="6539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67646-0BC1-48D0-801F-A9899DA33744}"/>
              </a:ext>
            </a:extLst>
          </p:cNvPr>
          <p:cNvSpPr txBox="1"/>
          <p:nvPr/>
        </p:nvSpPr>
        <p:spPr>
          <a:xfrm>
            <a:off x="628147" y="298850"/>
            <a:ext cx="5071203" cy="357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BLESSINGS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next </a:t>
            </a:r>
            <a:endParaRPr lang="en-US" sz="60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5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A2671-A6FC-464A-8D79-23EBBA9544D5}"/>
              </a:ext>
            </a:extLst>
          </p:cNvPr>
          <p:cNvSpPr txBox="1"/>
          <p:nvPr/>
        </p:nvSpPr>
        <p:spPr>
          <a:xfrm>
            <a:off x="2302056" y="5976179"/>
            <a:ext cx="194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Dan Shevitz</a:t>
            </a:r>
          </a:p>
        </p:txBody>
      </p:sp>
      <p:pic>
        <p:nvPicPr>
          <p:cNvPr id="17" name="Picture 16" descr="A picture containing sunset, sky, outdoor, sun&#10;&#10;Description automatically generated">
            <a:extLst>
              <a:ext uri="{FF2B5EF4-FFF2-40B4-BE49-F238E27FC236}">
                <a16:creationId xmlns:a16="http://schemas.microsoft.com/office/drawing/2014/main" id="{50421E8E-89AF-4ADF-8EED-B150A4E49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04" y="166117"/>
            <a:ext cx="5796562" cy="38443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D3F54B-ACAB-413D-B5A7-B075DCF501B6}"/>
              </a:ext>
            </a:extLst>
          </p:cNvPr>
          <p:cNvSpPr txBox="1"/>
          <p:nvPr/>
        </p:nvSpPr>
        <p:spPr>
          <a:xfrm>
            <a:off x="6977449" y="4227692"/>
            <a:ext cx="4240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for your leadership 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and wisdom.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0A46C-3444-4A8B-A347-051876B14D1F}"/>
              </a:ext>
            </a:extLst>
          </p:cNvPr>
          <p:cNvSpPr txBox="1"/>
          <p:nvPr/>
        </p:nvSpPr>
        <p:spPr>
          <a:xfrm>
            <a:off x="7488526" y="704596"/>
            <a:ext cx="32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Thank you!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6DAF47D-6515-4D95-B97F-13F34C93D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889" y="5773283"/>
            <a:ext cx="769440" cy="7694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8E90AD-A99E-4100-8F7C-6AE0EB919162}"/>
              </a:ext>
            </a:extLst>
          </p:cNvPr>
          <p:cNvSpPr txBox="1"/>
          <p:nvPr/>
        </p:nvSpPr>
        <p:spPr>
          <a:xfrm>
            <a:off x="7353803" y="5895496"/>
            <a:ext cx="338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Rabbi Jonathan Bernhard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51EB-64A6-4528-AFF1-CD2DDEF3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9604" y="168087"/>
            <a:ext cx="5796562" cy="6431221"/>
          </a:xfrm>
          <a:noFill/>
          <a:ln w="76200">
            <a:solidFill>
              <a:srgbClr val="1216AC"/>
            </a:solidFill>
          </a:ln>
        </p:spPr>
        <p:txBody>
          <a:bodyPr/>
          <a:lstStyle/>
          <a:p>
            <a:pPr marL="0" indent="0">
              <a:buNone/>
            </a:pPr>
            <a:endParaRPr lang="en-US" sz="1800" dirty="0">
              <a:solidFill>
                <a:srgbClr val="3333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104FC8F-B552-4779-83E8-8258E57A7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7" y="1412482"/>
            <a:ext cx="1480796" cy="1479176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2824DF9-BA20-4FCD-9E4A-DE7E9CBDE6C6}"/>
              </a:ext>
            </a:extLst>
          </p:cNvPr>
          <p:cNvSpPr txBox="1">
            <a:spLocks/>
          </p:cNvSpPr>
          <p:nvPr/>
        </p:nvSpPr>
        <p:spPr>
          <a:xfrm>
            <a:off x="129688" y="166117"/>
            <a:ext cx="5796562" cy="6425135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333333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240A685-16CC-4AA5-96F2-547F5A94C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3057" b="4127"/>
          <a:stretch/>
        </p:blipFill>
        <p:spPr>
          <a:xfrm>
            <a:off x="415110" y="304798"/>
            <a:ext cx="4886397" cy="6275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DDEA80-C9B2-4ED4-A521-9A7C81536707}"/>
              </a:ext>
            </a:extLst>
          </p:cNvPr>
          <p:cNvSpPr txBox="1"/>
          <p:nvPr/>
        </p:nvSpPr>
        <p:spPr>
          <a:xfrm>
            <a:off x="5813034" y="1576758"/>
            <a:ext cx="55895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“</a:t>
            </a:r>
            <a:r>
              <a:rPr lang="en-US" sz="3600" b="1" dirty="0">
                <a:latin typeface="Georgia" panose="02040502050405020303" pitchFamily="18" charset="0"/>
              </a:rPr>
              <a:t>It’s not so much that I   embraced Judaism, </a:t>
            </a:r>
          </a:p>
          <a:p>
            <a:pPr algn="ctr"/>
            <a:r>
              <a:rPr lang="en-US" sz="3600" b="1" dirty="0">
                <a:latin typeface="Georgia" panose="02040502050405020303" pitchFamily="18" charset="0"/>
              </a:rPr>
              <a:t>but Judaism </a:t>
            </a:r>
            <a:br>
              <a:rPr lang="en-US" sz="3600" b="1" dirty="0">
                <a:latin typeface="Georgia" panose="02040502050405020303" pitchFamily="18" charset="0"/>
              </a:rPr>
            </a:br>
            <a:r>
              <a:rPr lang="en-US" sz="3600" b="1" dirty="0">
                <a:latin typeface="Georgia" panose="02040502050405020303" pitchFamily="18" charset="0"/>
              </a:rPr>
              <a:t>embraced ME!</a:t>
            </a:r>
            <a:r>
              <a:rPr lang="en-US" sz="3600" dirty="0">
                <a:latin typeface="Georgia" panose="02040502050405020303" pitchFamily="18" charset="0"/>
              </a:rPr>
              <a:t>”</a:t>
            </a:r>
          </a:p>
          <a:p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498CC-89B0-4B9F-8A32-8BFA3C3FE12E}"/>
              </a:ext>
            </a:extLst>
          </p:cNvPr>
          <p:cNvSpPr txBox="1"/>
          <p:nvPr/>
        </p:nvSpPr>
        <p:spPr>
          <a:xfrm>
            <a:off x="6609908" y="4816650"/>
            <a:ext cx="3833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Rabbi Stephen Einstein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4D415-B1DE-4174-B6CC-C8833ADF19CC}"/>
              </a:ext>
            </a:extLst>
          </p:cNvPr>
          <p:cNvSpPr/>
          <p:nvPr/>
        </p:nvSpPr>
        <p:spPr>
          <a:xfrm>
            <a:off x="367553" y="277906"/>
            <a:ext cx="11546542" cy="630218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4AA406-13EA-43C1-BBCF-75867CDAB3F1}"/>
              </a:ext>
            </a:extLst>
          </p:cNvPr>
          <p:cNvSpPr txBox="1"/>
          <p:nvPr/>
        </p:nvSpPr>
        <p:spPr>
          <a:xfrm>
            <a:off x="7055695" y="2444336"/>
            <a:ext cx="45217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Sandra Caplan 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z”l,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 Jew-by-choice,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fully embraced </a:t>
            </a:r>
            <a:r>
              <a:rPr lang="en-US" sz="32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Judaism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in her life.</a:t>
            </a:r>
            <a:endParaRPr lang="en-US" sz="32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7" name="Picture 6" descr="A person and person hugging&#10;&#10;Description automatically generated with low confidence">
            <a:extLst>
              <a:ext uri="{FF2B5EF4-FFF2-40B4-BE49-F238E27FC236}">
                <a16:creationId xmlns:a16="http://schemas.microsoft.com/office/drawing/2014/main" id="{0E2CAA5E-2E3B-4AA6-B5C1-B0AC2AD11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143" r="5600" b="1661"/>
          <a:stretch/>
        </p:blipFill>
        <p:spPr>
          <a:xfrm>
            <a:off x="224119" y="244107"/>
            <a:ext cx="6441141" cy="6369784"/>
          </a:xfrm>
          <a:prstGeom prst="rect">
            <a:avLst/>
          </a:prstGeom>
          <a:ln w="28575">
            <a:solidFill>
              <a:srgbClr val="1216AC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FAFFB8-2A9D-4CAD-B2B9-0800534CC591}"/>
              </a:ext>
            </a:extLst>
          </p:cNvPr>
          <p:cNvSpPr txBox="1"/>
          <p:nvPr/>
        </p:nvSpPr>
        <p:spPr>
          <a:xfrm>
            <a:off x="7360025" y="5150324"/>
            <a:ext cx="4304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The George Caplan Family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D4FA87C-867F-4839-B5C4-002B62E6B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2889" l="8889" r="95778">
                        <a14:foregroundMark x1="26889" y1="13111" x2="26889" y2="13111"/>
                        <a14:foregroundMark x1="15778" y1="25556" x2="15778" y2="25556"/>
                        <a14:foregroundMark x1="9111" y1="41333" x2="9111" y2="41333"/>
                        <a14:foregroundMark x1="10000" y1="62667" x2="10000" y2="62667"/>
                        <a14:foregroundMark x1="20444" y1="77111" x2="20444" y2="77111"/>
                        <a14:foregroundMark x1="30222" y1="86444" x2="30222" y2="86444"/>
                        <a14:foregroundMark x1="44667" y1="91333" x2="44667" y2="91333"/>
                        <a14:foregroundMark x1="66667" y1="89778" x2="66667" y2="89778"/>
                        <a14:foregroundMark x1="80667" y1="82222" x2="80667" y2="82222"/>
                        <a14:foregroundMark x1="87333" y1="73556" x2="87333" y2="73556"/>
                        <a14:foregroundMark x1="92444" y1="61778" x2="92444" y2="61778"/>
                        <a14:foregroundMark x1="95778" y1="47111" x2="95778" y2="47111"/>
                        <a14:foregroundMark x1="91778" y1="30222" x2="91778" y2="30222"/>
                        <a14:foregroundMark x1="81111" y1="14889" x2="81111" y2="14889"/>
                        <a14:foregroundMark x1="70667" y1="9333" x2="70667" y2="9333"/>
                        <a14:foregroundMark x1="55333" y1="6222" x2="55333" y2="6222"/>
                        <a14:foregroundMark x1="45111" y1="5556" x2="45111" y2="5556"/>
                        <a14:foregroundMark x1="64667" y1="6444" x2="64667" y2="6444"/>
                        <a14:foregroundMark x1="57556" y1="5556" x2="57556" y2="5556"/>
                        <a14:foregroundMark x1="50444" y1="6222" x2="50444" y2="6222"/>
                        <a14:foregroundMark x1="40444" y1="7778" x2="40444" y2="7778"/>
                        <a14:foregroundMark x1="67778" y1="90000" x2="67778" y2="90000"/>
                        <a14:foregroundMark x1="63111" y1="91333" x2="63111" y2="91333"/>
                        <a14:foregroundMark x1="58000" y1="91556" x2="58000" y2="91556"/>
                        <a14:foregroundMark x1="52222" y1="92889" x2="52222" y2="92889"/>
                        <a14:foregroundMark x1="45111" y1="92222" x2="45111" y2="92222"/>
                        <a14:foregroundMark x1="40222" y1="89333" x2="40222" y2="89333"/>
                        <a14:foregroundMark x1="30222" y1="85778" x2="30222" y2="8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83" y="575577"/>
            <a:ext cx="1480376" cy="1480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BFCF00-6CAE-446A-B3DE-D730F87C2144}"/>
              </a:ext>
            </a:extLst>
          </p:cNvPr>
          <p:cNvSpPr/>
          <p:nvPr/>
        </p:nvSpPr>
        <p:spPr>
          <a:xfrm>
            <a:off x="215152" y="187194"/>
            <a:ext cx="11752729" cy="6483611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1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4AA406-13EA-43C1-BBCF-75867CDAB3F1}"/>
              </a:ext>
            </a:extLst>
          </p:cNvPr>
          <p:cNvSpPr txBox="1"/>
          <p:nvPr/>
        </p:nvSpPr>
        <p:spPr>
          <a:xfrm>
            <a:off x="1069540" y="1904076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In loving memory of his wife, </a:t>
            </a: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George Caplan </a:t>
            </a:r>
            <a:r>
              <a:rPr lang="en-US" sz="3200" dirty="0">
                <a:latin typeface="Georgia" panose="02040502050405020303" pitchFamily="18" charset="0"/>
                <a:ea typeface="Calibri" panose="020F0502020204030204" pitchFamily="34" charset="0"/>
              </a:rPr>
              <a:t>funded </a:t>
            </a:r>
            <a:r>
              <a:rPr lang="en-US" sz="32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our pluralistic community bet din, named in Sandra’s honor. 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9968F-A634-4DFE-819A-99C1126CD3D9}"/>
              </a:ext>
            </a:extLst>
          </p:cNvPr>
          <p:cNvSpPr txBox="1"/>
          <p:nvPr/>
        </p:nvSpPr>
        <p:spPr>
          <a:xfrm>
            <a:off x="1835779" y="5600964"/>
            <a:ext cx="4411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The George Caplan Family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80D0862-0668-4A0B-BC4F-69FB511C7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77" y="4207785"/>
            <a:ext cx="3067926" cy="121312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3" name="Picture 12" descr="A picture containing person, person, suit, standing&#10;&#10;Description automatically generated">
            <a:extLst>
              <a:ext uri="{FF2B5EF4-FFF2-40B4-BE49-F238E27FC236}">
                <a16:creationId xmlns:a16="http://schemas.microsoft.com/office/drawing/2014/main" id="{9684BD04-DB8F-4A4E-BC91-F195BD2C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1090" r="25838" b="446"/>
          <a:stretch/>
        </p:blipFill>
        <p:spPr>
          <a:xfrm>
            <a:off x="7340105" y="310433"/>
            <a:ext cx="4612717" cy="63055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E8B65A5-7768-4E24-B0C1-414FCA10F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2889" l="8889" r="95778">
                        <a14:foregroundMark x1="26889" y1="13111" x2="26889" y2="13111"/>
                        <a14:foregroundMark x1="15778" y1="25556" x2="15778" y2="25556"/>
                        <a14:foregroundMark x1="9111" y1="41333" x2="9111" y2="41333"/>
                        <a14:foregroundMark x1="10000" y1="62667" x2="10000" y2="62667"/>
                        <a14:foregroundMark x1="20444" y1="77111" x2="20444" y2="77111"/>
                        <a14:foregroundMark x1="30222" y1="86444" x2="30222" y2="86444"/>
                        <a14:foregroundMark x1="44667" y1="91333" x2="44667" y2="91333"/>
                        <a14:foregroundMark x1="66667" y1="89778" x2="66667" y2="89778"/>
                        <a14:foregroundMark x1="80667" y1="82222" x2="80667" y2="82222"/>
                        <a14:foregroundMark x1="87333" y1="73556" x2="87333" y2="73556"/>
                        <a14:foregroundMark x1="92444" y1="61778" x2="92444" y2="61778"/>
                        <a14:foregroundMark x1="95778" y1="47111" x2="95778" y2="47111"/>
                        <a14:foregroundMark x1="91778" y1="30222" x2="91778" y2="30222"/>
                        <a14:foregroundMark x1="81111" y1="14889" x2="81111" y2="14889"/>
                        <a14:foregroundMark x1="70667" y1="9333" x2="70667" y2="9333"/>
                        <a14:foregroundMark x1="55333" y1="6222" x2="55333" y2="6222"/>
                        <a14:foregroundMark x1="45111" y1="5556" x2="45111" y2="5556"/>
                        <a14:foregroundMark x1="64667" y1="6444" x2="64667" y2="6444"/>
                        <a14:foregroundMark x1="57556" y1="5556" x2="57556" y2="5556"/>
                        <a14:foregroundMark x1="50444" y1="6222" x2="50444" y2="6222"/>
                        <a14:foregroundMark x1="40444" y1="7778" x2="40444" y2="7778"/>
                        <a14:foregroundMark x1="67778" y1="90000" x2="67778" y2="90000"/>
                        <a14:foregroundMark x1="63111" y1="91333" x2="63111" y2="91333"/>
                        <a14:foregroundMark x1="58000" y1="91556" x2="58000" y2="91556"/>
                        <a14:foregroundMark x1="52222" y1="92889" x2="52222" y2="92889"/>
                        <a14:foregroundMark x1="45111" y1="92222" x2="45111" y2="92222"/>
                        <a14:foregroundMark x1="40222" y1="89333" x2="40222" y2="89333"/>
                        <a14:foregroundMark x1="30222" y1="85778" x2="30222" y2="8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16" y="499703"/>
            <a:ext cx="1340648" cy="1340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BFCF00-6CAE-446A-B3DE-D730F87C2144}"/>
              </a:ext>
            </a:extLst>
          </p:cNvPr>
          <p:cNvSpPr/>
          <p:nvPr/>
        </p:nvSpPr>
        <p:spPr>
          <a:xfrm>
            <a:off x="322729" y="310433"/>
            <a:ext cx="11591366" cy="6305519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4AA406-13EA-43C1-BBCF-75867CDAB3F1}"/>
              </a:ext>
            </a:extLst>
          </p:cNvPr>
          <p:cNvSpPr txBox="1"/>
          <p:nvPr/>
        </p:nvSpPr>
        <p:spPr>
          <a:xfrm>
            <a:off x="5561137" y="2538406"/>
            <a:ext cx="58812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Rabbi Steve </a:t>
            </a: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shares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the Caplan family’s commitment to tzedakah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and hospitality.”</a:t>
            </a:r>
            <a:endParaRPr lang="en-US" sz="3000" b="1" dirty="0">
              <a:solidFill>
                <a:srgbClr val="1216AC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AFFB8-2A9D-4CAD-B2B9-0800534CC591}"/>
              </a:ext>
            </a:extLst>
          </p:cNvPr>
          <p:cNvSpPr txBox="1"/>
          <p:nvPr/>
        </p:nvSpPr>
        <p:spPr>
          <a:xfrm>
            <a:off x="6899112" y="5234764"/>
            <a:ext cx="3205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Elana Caplan Jassy</a:t>
            </a:r>
          </a:p>
        </p:txBody>
      </p: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E20B79A-B3D0-4F78-B449-F60084B9E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" y="318522"/>
            <a:ext cx="4645959" cy="6194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EDF1049-0AA4-4D38-8CDA-5D04537B6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2889" l="8889" r="95778">
                        <a14:foregroundMark x1="26889" y1="13111" x2="26889" y2="13111"/>
                        <a14:foregroundMark x1="15778" y1="25556" x2="15778" y2="25556"/>
                        <a14:foregroundMark x1="9111" y1="41333" x2="9111" y2="41333"/>
                        <a14:foregroundMark x1="10000" y1="62667" x2="10000" y2="62667"/>
                        <a14:foregroundMark x1="20444" y1="77111" x2="20444" y2="77111"/>
                        <a14:foregroundMark x1="30222" y1="86444" x2="30222" y2="86444"/>
                        <a14:foregroundMark x1="44667" y1="91333" x2="44667" y2="91333"/>
                        <a14:foregroundMark x1="66667" y1="89778" x2="66667" y2="89778"/>
                        <a14:foregroundMark x1="80667" y1="82222" x2="80667" y2="82222"/>
                        <a14:foregroundMark x1="87333" y1="73556" x2="87333" y2="73556"/>
                        <a14:foregroundMark x1="92444" y1="61778" x2="92444" y2="61778"/>
                        <a14:foregroundMark x1="95778" y1="47111" x2="95778" y2="47111"/>
                        <a14:foregroundMark x1="91778" y1="30222" x2="91778" y2="30222"/>
                        <a14:foregroundMark x1="81111" y1="14889" x2="81111" y2="14889"/>
                        <a14:foregroundMark x1="70667" y1="9333" x2="70667" y2="9333"/>
                        <a14:foregroundMark x1="55333" y1="6222" x2="55333" y2="6222"/>
                        <a14:foregroundMark x1="45111" y1="5556" x2="45111" y2="5556"/>
                        <a14:foregroundMark x1="64667" y1="6444" x2="64667" y2="6444"/>
                        <a14:foregroundMark x1="57556" y1="5556" x2="57556" y2="5556"/>
                        <a14:foregroundMark x1="50444" y1="6222" x2="50444" y2="6222"/>
                        <a14:foregroundMark x1="40444" y1="7778" x2="40444" y2="7778"/>
                        <a14:foregroundMark x1="67778" y1="90000" x2="67778" y2="90000"/>
                        <a14:foregroundMark x1="63111" y1="91333" x2="63111" y2="91333"/>
                        <a14:foregroundMark x1="58000" y1="91556" x2="58000" y2="91556"/>
                        <a14:foregroundMark x1="52222" y1="92889" x2="52222" y2="92889"/>
                        <a14:foregroundMark x1="45111" y1="92222" x2="45111" y2="92222"/>
                        <a14:foregroundMark x1="40222" y1="89333" x2="40222" y2="89333"/>
                        <a14:foregroundMark x1="30222" y1="85778" x2="30222" y2="8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53" y="654465"/>
            <a:ext cx="1416422" cy="14164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BFCF00-6CAE-446A-B3DE-D730F87C2144}"/>
              </a:ext>
            </a:extLst>
          </p:cNvPr>
          <p:cNvSpPr/>
          <p:nvPr/>
        </p:nvSpPr>
        <p:spPr>
          <a:xfrm>
            <a:off x="265356" y="344866"/>
            <a:ext cx="11661287" cy="6201139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219E0F2E-E2F1-47F8-A276-475C94DAD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4876"/>
          <a:stretch/>
        </p:blipFill>
        <p:spPr>
          <a:xfrm>
            <a:off x="6692020" y="274541"/>
            <a:ext cx="5195180" cy="6308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EC61BB-D10C-43C6-AE80-D6E25F08E86A}"/>
              </a:ext>
            </a:extLst>
          </p:cNvPr>
          <p:cNvSpPr txBox="1"/>
          <p:nvPr/>
        </p:nvSpPr>
        <p:spPr>
          <a:xfrm>
            <a:off x="670046" y="877894"/>
            <a:ext cx="573741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Abe &amp; Edith Ballonoff </a:t>
            </a:r>
            <a:b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Family Foundation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congratulates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216AC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Rabbi Stephen Einstein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on his five decades of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devotion to welcoming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Jews-by-Choice into </a:t>
            </a:r>
            <a:b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our community.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E742E-8665-430F-88D9-DCD474627008}"/>
              </a:ext>
            </a:extLst>
          </p:cNvPr>
          <p:cNvSpPr txBox="1"/>
          <p:nvPr/>
        </p:nvSpPr>
        <p:spPr>
          <a:xfrm>
            <a:off x="2503602" y="5546558"/>
            <a:ext cx="257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222222"/>
                </a:solidFill>
                <a:effectLst/>
              </a:rPr>
              <a:t>Lynn Beliak</a:t>
            </a:r>
            <a:endParaRPr lang="en-US" sz="3200" b="1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AD3CEF0-A2A9-46F0-A532-1AB2E09C4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2000" l="6889" r="93556">
                        <a14:foregroundMark x1="51778" y1="40667" x2="51778" y2="40667"/>
                        <a14:foregroundMark x1="49333" y1="45333" x2="49333" y2="45333"/>
                        <a14:foregroundMark x1="48889" y1="49333" x2="48889" y2="49333"/>
                        <a14:foregroundMark x1="47111" y1="54667" x2="47111" y2="54667"/>
                        <a14:foregroundMark x1="47111" y1="54667" x2="47111" y2="54667"/>
                        <a14:foregroundMark x1="46000" y1="60000" x2="46000" y2="60000"/>
                        <a14:foregroundMark x1="24000" y1="14222" x2="24000" y2="14222"/>
                        <a14:foregroundMark x1="18667" y1="18444" x2="18667" y2="18444"/>
                        <a14:foregroundMark x1="13111" y1="26000" x2="13111" y2="26000"/>
                        <a14:foregroundMark x1="9333" y1="34444" x2="9333" y2="34444"/>
                        <a14:foregroundMark x1="7111" y1="44444" x2="7111" y2="44444"/>
                        <a14:foregroundMark x1="7556" y1="56889" x2="7556" y2="56889"/>
                        <a14:foregroundMark x1="11778" y1="69111" x2="11778" y2="69111"/>
                        <a14:foregroundMark x1="17556" y1="77778" x2="17556" y2="77778"/>
                        <a14:foregroundMark x1="23556" y1="83333" x2="23556" y2="83333"/>
                        <a14:foregroundMark x1="32444" y1="89556" x2="32444" y2="89556"/>
                        <a14:foregroundMark x1="32444" y1="89556" x2="32444" y2="89556"/>
                        <a14:foregroundMark x1="45111" y1="92222" x2="45111" y2="92222"/>
                        <a14:foregroundMark x1="57556" y1="91556" x2="57556" y2="91556"/>
                        <a14:foregroundMark x1="66667" y1="88667" x2="66667" y2="88667"/>
                        <a14:foregroundMark x1="81333" y1="80000" x2="81333" y2="80000"/>
                        <a14:foregroundMark x1="87778" y1="68889" x2="87778" y2="68889"/>
                        <a14:foregroundMark x1="93556" y1="54000" x2="93556" y2="54000"/>
                        <a14:foregroundMark x1="93333" y1="39333" x2="93333" y2="39333"/>
                        <a14:foregroundMark x1="88667" y1="27333" x2="88667" y2="27333"/>
                        <a14:foregroundMark x1="80889" y1="18000" x2="80889" y2="18000"/>
                        <a14:foregroundMark x1="69556" y1="10889" x2="69556" y2="10889"/>
                        <a14:foregroundMark x1="57333" y1="6667" x2="57333" y2="6667"/>
                        <a14:foregroundMark x1="41556" y1="8000" x2="41556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3" y="5248460"/>
            <a:ext cx="1180969" cy="11809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1E5C1-CA65-4AFC-B0D9-1C9E94142403}"/>
              </a:ext>
            </a:extLst>
          </p:cNvPr>
          <p:cNvSpPr/>
          <p:nvPr/>
        </p:nvSpPr>
        <p:spPr>
          <a:xfrm>
            <a:off x="242047" y="274542"/>
            <a:ext cx="11645153" cy="6308917"/>
          </a:xfrm>
          <a:prstGeom prst="rect">
            <a:avLst/>
          </a:prstGeom>
          <a:noFill/>
          <a:ln w="76200">
            <a:solidFill>
              <a:srgbClr val="121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22643</TotalTime>
  <Words>1509</Words>
  <Application>Microsoft Office PowerPoint</Application>
  <PresentationFormat>Widescreen</PresentationFormat>
  <Paragraphs>299</Paragraphs>
  <Slides>42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Aharoni</vt:lpstr>
      <vt:lpstr>Arial</vt:lpstr>
      <vt:lpstr>Book Antiqua</vt:lpstr>
      <vt:lpstr>Calibri</vt:lpstr>
      <vt:lpstr>Calibri Light</vt:lpstr>
      <vt:lpstr>Century Schoolbook</vt:lpstr>
      <vt:lpstr>georgia</vt:lpstr>
      <vt:lpstr>georgia</vt:lpstr>
      <vt:lpstr>Matura MT Script Capitals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Inspiring spiritual leader.  Dedicated mentor &amp; wise author.  Beloved pioneer in Jewish outreach  who has dedicated his life to creating avenues to help others engage with Judaism.</dc:title>
  <dc:creator>Pamela Belyea</dc:creator>
  <cp:lastModifiedBy>Pamela Belyea</cp:lastModifiedBy>
  <cp:revision>9</cp:revision>
  <dcterms:created xsi:type="dcterms:W3CDTF">2020-12-21T01:13:00Z</dcterms:created>
  <dcterms:modified xsi:type="dcterms:W3CDTF">2021-03-01T19:20:43Z</dcterms:modified>
</cp:coreProperties>
</file>